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738" r:id="rId3"/>
    <p:sldMasterId id="2147483750" r:id="rId4"/>
    <p:sldMasterId id="2147483790" r:id="rId5"/>
    <p:sldMasterId id="2147483802" r:id="rId6"/>
  </p:sldMasterIdLst>
  <p:notesMasterIdLst>
    <p:notesMasterId r:id="rId28"/>
  </p:notesMasterIdLst>
  <p:sldIdLst>
    <p:sldId id="775" r:id="rId7"/>
    <p:sldId id="268" r:id="rId8"/>
    <p:sldId id="269" r:id="rId9"/>
    <p:sldId id="270" r:id="rId10"/>
    <p:sldId id="272" r:id="rId11"/>
    <p:sldId id="273" r:id="rId12"/>
    <p:sldId id="275" r:id="rId13"/>
    <p:sldId id="274" r:id="rId14"/>
    <p:sldId id="776" r:id="rId15"/>
    <p:sldId id="416" r:id="rId16"/>
    <p:sldId id="418" r:id="rId17"/>
    <p:sldId id="771" r:id="rId18"/>
    <p:sldId id="423" r:id="rId19"/>
    <p:sldId id="327" r:id="rId20"/>
    <p:sldId id="424" r:id="rId21"/>
    <p:sldId id="432" r:id="rId22"/>
    <p:sldId id="433" r:id="rId23"/>
    <p:sldId id="434" r:id="rId24"/>
    <p:sldId id="435" r:id="rId25"/>
    <p:sldId id="436" r:id="rId26"/>
    <p:sldId id="7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35A50-5493-4837-B1BF-ED6F016CD5FB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FD03D-DD7E-4B46-9906-4180565B64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29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1C306826-4952-BEAF-ECD7-B460EDB5D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AEE6E497-0EC2-8A63-E239-B9BDDF3F6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0352B2F4-7B3E-D3BD-93DF-A4675FF4C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C6EF22-84F3-4A45-A99B-0D5FA798C79C}" type="slidenum">
              <a:rPr kumimoji="0" lang="en-I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19B63E-5067-EE7C-A70C-5A2C205F54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F7C0EC-2D98-C1C7-45A0-EA7F073AEE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B01875-B33A-D44F-B29D-3E0DBB4D66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3FB63-2872-45CC-A244-AB5A85407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55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4B9ED3-8F8D-A6E0-B5C0-37E7F60CBA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B372DE-3274-947F-FC40-51CC27CA7A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D25D11-1AFA-C8A3-E729-43ED052EE6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E2FCB-C5C8-4CD7-8DB2-7FDAD0F08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89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EAF9B-A844-A160-82A2-F4E8B26B51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9D09AD-BA57-4446-01D2-2008E50ACD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4621F7-0D41-7BBE-64D3-FAEAB4798B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C34A9-53DB-4720-A8BF-A5041FABCA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80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24B955-1960-F278-A9F7-94A9F67D1A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0819F5-B5CD-775C-613E-888275201F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837819-B94B-8828-4D6F-6B37424466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0CB8D-2882-47F3-B89B-FAB365186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98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2447-6AA5-1F9F-FFD2-7B220FEA1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5D22-7461-57F1-9666-4F2C11FD15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01B9F-9CB9-DBAF-0B81-797B7B8E4E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6710A-4AEC-4492-B6A9-7D48E7B1F7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987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C393AC-AA32-81CF-D402-EB2460CF4F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426BD8-D0B2-08D9-317A-AE57EA052D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0A31A9-B16F-C117-244B-0CB005E392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5319A-78C3-4BFB-A1E9-8E8AB6D3F9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265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E33E7F-FEAA-83A6-CCAC-51BD3AD3D6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E96BE3-C738-EDE1-B2AB-99AC74F198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6BD7D6-CD9E-65DD-60A5-D2751592DD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D43CF-0A2F-4A2D-8143-E1B248C9C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011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000A87-D0E6-394D-A283-5732B8A707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C6E627-322F-F9D3-909E-6030F5B0D9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DE8BB0-7D86-2FA3-0E09-BC89689D4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E814B-1DE2-4EDF-8CF0-05D61C71B2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45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23243-7BCB-DC20-0BD0-B861346530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16A71-484B-D15B-60CC-6E0682EDF4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16A2AE-042B-5E9C-BF8C-EBBEF77DCF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0B97E-16AE-4B77-A38E-AC0541EE45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50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FBB41B-F348-2381-C658-377075753C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E5AA11D-8F63-91CC-BB25-7EAB902022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A2E3321-05DB-FCD0-17D8-DD65E54BD6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71B2B-BAEB-4F7E-90E6-8569B6F472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472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07D2A73-D691-643E-E809-7E2F9A0EB2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6F1068-20A8-D708-02B2-ED37A3BD51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1BE64E-C7D5-E10A-E4FB-6415CE82A1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2650B-F95B-40BC-901D-833793D393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09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30E7EE-EC19-E617-1888-6E859E74F4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C70B51-F82D-9723-68F3-50B3A22268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EB122E-1E80-50D7-E377-946644DDF4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A7CF4-C47E-41F6-82E8-D9A39EF9C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168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7785B71-5D40-750E-A814-492B8AC4FF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AFF428-B683-1253-1574-9214C8C752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1527E1-765C-A164-854C-BE280E577C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54966-5453-4A4F-B21F-8F089E6117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69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10A3C-FF79-6080-EA1A-1AFADC5EA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83EEB-6B19-D99A-7260-EA5193E4A1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6504B-0A11-4DCD-E271-95F81AF2DD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2A12D-3DC9-4EAF-8FE6-84A0C15BF5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0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9EA003-AE46-F609-B079-2C9C7C26C2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70151-1F81-4555-932A-4B51DCE605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80FA6-CBDB-1A72-ABD3-241DA4A044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46454-5F6B-4485-ACAB-35A4186586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281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30A1E0-59DB-0A15-E58C-A83D3DEC58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36B236-2376-B41D-9667-8E6F60209B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AEA4F4-CCFD-183C-F6F2-7A6C12E170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47694-E21A-4649-BCCB-683953CC8C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364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CE761F-585A-496D-6F3A-C1CED74660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9C0EE2-E7D7-7641-8FF0-2F92BB2ACE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BD8EF0-D1B4-80BA-9828-5770E4E331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EAD7F-E3B1-44D0-AB50-1AE76C4A4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68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2A551D-6D17-DE75-79CA-AE3811ED1A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3B5CE1-ED9F-F12E-ABF4-51B475754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7A33FB-210A-4BD7-0088-C10561FAD5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C73BC-0A65-4640-8980-93F4B7A9D3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71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99DE7E-FA10-F567-2491-47D8C00169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BC347-7B7C-8392-17FE-085D4F408D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7B94C-5579-93ED-3261-7CC1F69F46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D304A-9B24-4D98-AD9A-174930975F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870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C24E7C-313F-B17F-8083-74E656967B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4EE2FA7-D849-9F0B-E9AC-25F76E5F15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731DE2-DAE4-B336-F534-76B03E8B56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B9A28-2950-4760-BB73-46789C662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119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FFEBA2-AE0D-5D77-2018-7024F6A40F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652A94-5F2C-E377-2A44-E10542841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148494-039E-4C38-68BE-91110AC2A0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21581-A243-42C7-8946-2F17CC1849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192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7E5480-6F64-CBDB-007A-40E5CF725D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75B882-9D8A-86CA-4753-7136E2067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CD567F-61A7-2427-66BD-8022A36065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4AC3A-1D40-48CE-8AB8-0799C90019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20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438FB3-F614-FCB4-A47D-8B0404FD29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EC08A7-8D34-80FF-5AFA-17987C2776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8CADA8-381B-C6DD-907D-74046E8A2B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8C70E-C1F9-42B4-A1F6-A8E5F3C03D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342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1632B3-3E73-3A83-5AC6-3069977F35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97259-DDA9-B12D-319D-B75EB9F4E2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D2958-B39C-6FEA-47E0-D5C27B987E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7FDBD-6DED-4400-A210-AACA4A533A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350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046C518-D62B-5AAA-8BA3-C6018780C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ACDD3B1-B2D0-D5D9-93A8-863508825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8E7CD6-A14C-19D2-6722-350B19C075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A3CF1-4C70-4D15-982C-6C8093CAC3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560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9B2BF1-FE6A-138D-3EF0-53249CC433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5C4F8E-DF2E-7E1D-5239-BBCFACEBE4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1CBEF02-A5E2-0EB3-342C-10237F1461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8FF11-DAFB-416C-A08D-6816947F9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591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2B2848-BDC5-8DC5-83C1-90C402472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954560A-0FAA-7ECF-8785-C2B48F74D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B5B8B0E-4BEF-970C-7473-901D4E4A73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99D63-2470-4573-A347-2250F8D3FF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145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34D8A-3C6C-7DED-00D8-AB18F2E54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C9E89-4DE7-BEB8-BFFA-BF6E788F0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8A6E4-F10B-06FB-AE61-1B04231054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01ACB-31A4-434D-85D5-19BD962239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651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CC69C-BD91-AD69-E942-3E3E588692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E8ED4-8859-4DB6-37AF-F724D2B0E7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999D5-8D45-86F1-2F74-28A2DF0807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2D416-026E-4F32-A223-04E97330F7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96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FD3ABE-6DA1-FA3B-0371-75F51F7119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295BF9-FBAB-F221-44D6-088C1DDAA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3B2B3E-F963-8D42-A313-FDF4C17DEB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BAC0-08A8-426C-81E5-C205A247D0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860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C25BC4-E811-BC2C-8FF8-D720D00E5C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EB5291-A898-028B-2CE4-08211D21A4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52A6DC-5BEF-F15F-ADBF-23F225ED5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0C40A-5C88-4CE4-88E8-72232C8E84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04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F18766-F016-3F59-70D5-03C67C8AF0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6395F8-C999-352B-6679-A2D7237718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ECF952-B21F-91B9-C746-E1272B2E55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18D1C-5479-4B27-804D-135529629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42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005447-DA82-5B3B-2DA5-C43D594F4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C9DB49-FCEA-41A3-9399-01AA41C60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09B4AC-CDEF-AEA4-5C6D-65D0E844A9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BE07F-2041-4356-BEE2-E91D3F8150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02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FAC7-A150-36FB-A0A7-CEE03CE90A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EC45C-489B-780B-FDC5-920F5FE3FB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0C397-E3B3-56FE-6D71-2B3346BEC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51E5F-775D-474D-A681-F931E92F4F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9773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C0D4F0-D6FE-E72B-6370-16C277E95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227AB1-DB0B-8093-C918-4FCA93B37C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BF52DF-6369-9851-02DA-0887B1F778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D4999-1FC8-47AC-930E-31744EF117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904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A09E1-1F9E-15E8-07E1-A0357B6D3E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2D00F-38DB-E770-8296-96C373E1B2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908DD-7305-43E1-4284-8D038B632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E9572-62D0-4B10-8596-88073885A8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2252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4B2AA6-8307-0126-A7F5-BC3EAC57F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BE2953-9779-057C-6E11-54147888D9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6F6B03-5AE1-062A-9905-9922BA99D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03064-8516-47A5-B89C-966E7C9E2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170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74722BB-EAD1-4C93-E914-A83D06510B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D1C0D6-52F9-4893-ECDF-7E3196E3C4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3890E89-DDD4-D800-0105-EC0BEB7F29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3DD6B-BFFB-4013-BD1E-F7676940F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9751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9C30356-0E02-ABDC-93F0-AE693BF5B1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23E5CC0-5FA3-E510-6403-DFD5AF1CF2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84CFA90-26E4-5043-B857-49B0031A9E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B834B-2332-4F51-90E1-F97F5CF32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6122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EF61AA-3F81-4883-A59E-25D7A2ED12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415DB-F3C0-F176-89BC-4F7E40CF0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14594-E072-65BE-4DA5-9760C2ECD2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0B58F-2A15-455E-AB3A-E9966F30EF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06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6B0FB-2548-5587-1B9F-D104188586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288DA-5CBC-3196-5910-461502396A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1A09E-ABE4-D6F7-E7A0-B79A14277D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E0AF4-189D-4305-9992-5680D975BA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15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F03962-0F84-906A-3812-4DA7ACC9A5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482DDF-2BFE-22D3-C921-55C95497D6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3F41FE8-2ADA-1152-2ACD-CE794F6522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2E6ED-CE9A-45F5-8D7C-EDD8A1DDAE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31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D8E1F-38DE-B3C3-ED7D-5554D8988E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847830-4D98-7E3D-368B-90F8F0B19A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483CFC-775B-4E27-DC49-2B8DDE3830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EF52-DF50-4704-B63A-F48E79BF7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6164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ED503A-2079-E4B0-EC1C-4978DC9528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998B95-FC99-9B3D-4911-8E7BACC534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2ED82E-934A-6BC7-3A37-A174842330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D388E-9F7D-4682-8A81-5C357F9A09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09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C4FA41-0D2F-F735-05E6-3674915ECA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29D43A-1DC7-7694-3A48-88BB4F7D6A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91D7AE4-AB73-47C0-2263-A90C406B6C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6083F-E8AD-4AD6-9401-99C63D67F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3787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2DF1B-ED5E-EF51-B5CC-3275EEDE20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50B8A-179F-9EF3-EDF2-38D6764E5A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A390B-EDFB-8D7B-8753-D72B50722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7E80F-108D-4433-938F-823ABF7BE1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5530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039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50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15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852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006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479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819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61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6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CC317D-3A3F-9652-3E98-317D3DD74D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7613AA3-8D69-B467-68AF-E5FD4B0107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01F103-CEC4-BFDF-3C19-ED6B7026F5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0DBF1-5F89-4AAC-86BE-D1EEA096BC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1837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172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53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8F7965-9644-D88E-4F7C-D7904177A7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7ACA91-C0F4-D785-B4E9-E410A85393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7A3295-421A-F24C-4E4B-A21600DAC5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98469-0D9C-4A82-810F-25A90301E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73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514CEC-B6F4-8FFD-F4BE-7E6E24139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38F080-7EA0-AD73-C6FB-B0136F257A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B04F59-40D2-5C75-0087-C7C23BA52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EF7DF-B690-4DC1-9753-DDAC70CE67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46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BF53F5A-7376-A38E-0ADF-ABFDB28CCC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BC2111-D6CD-5C2D-52D8-E0F0A24A33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B00C9E-7142-BC4C-ECC4-C73D990885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F6A06-A907-4B37-BDAC-716635915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04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3BC62-F11C-558E-ABB9-CF0F86B650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FD89C-1AE3-1376-2778-6FA07C477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3480C-D826-2CD8-A594-132356FA5A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76948-4DEF-4213-9E2B-5A0881F3F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50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C33D04-6A98-574E-E568-05548C651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5A0BDDA-F4B3-B515-CB13-5431C3D71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D998F4D-29F8-D949-9926-2CB592040D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8FCAC-A443-49A9-87BC-0A9A082EB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428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84D35E8-D432-9E1B-1420-B61AB033D9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37B44E-6ADD-F75B-957C-71E5D05A0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F71EFAC-C07D-76C4-C59A-0EF0024212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830F8-0882-4C84-B63E-F1595AF98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808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46A854F-1DDD-1765-7024-BCB7BD2A38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1165533-B86E-F321-6C34-B1B962DA4E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66DC35-FA17-D533-D25E-188E50CBB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D42BE-1BFF-4F0D-9DBA-5A7298641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02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ED98A-552C-4B0C-FD8C-C6E4C3919C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873AC-C8DB-1F6D-CC79-FDE75FF591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F1EED7-2EEF-080F-5136-0A7A626B89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5D760-5C27-4A8A-AC82-2DE82A0C31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4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15A49E-92A3-E1D1-6E49-32DFFC127A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F8127A-3D0F-145C-C3AA-00695928A9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6DD80E7-AB7D-3F1A-A57B-125640C930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2C0A6-B2E7-405A-92BE-1635377EA4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3367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3704D-A992-4FBD-F317-2833912121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713AC-CDD9-8675-5B9E-E980A1B434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1322F-BF55-60A5-CCFD-43BD6868FF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A4028-6571-487A-B7B3-5B091F378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04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E1018B-2DB1-158B-18F0-52A8FF56B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1F1284-BAB9-113C-AA26-EE1F4AF86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DA6624-1F25-035D-2276-2D90DD57D0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D2425-F923-4E76-AC62-A77972FCE1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085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A126DE-081A-C6D0-5D22-1285FED9CC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109538-F18F-5501-20AD-3B190F16CA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63821A-1FD0-DA88-432E-B9D87D1EA9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27F9E-9384-43E1-AFDE-D094B3B07A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864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7AC5CF-7359-C6D6-3335-4F7CD522C9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A3A3D3-5759-6299-6CA7-39A2EE31E9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9180D3-F205-121E-CDDD-45BC48A43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DAD0B-0D59-4841-96C3-5BEA0AD3C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00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91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BB003-F176-12D9-6928-085F91B23C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644A-9E5E-0B65-8D4B-4576CA99D0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F531D-B0BC-2173-D06F-2F1F3BCEED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1E7A9-16D0-482D-A7C7-EB5746F9E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394E9-B457-DD03-5B1D-87F59E5A46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87D6C-4897-2B1F-3AD3-080AA32BF1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31928-5315-1766-A5BB-1AB3400598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2BAFD-06B1-4A9D-A190-4AB12DDF4D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5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16BD6-D5A0-E07D-4298-671D91F62D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40D91-DD85-A7A8-68F6-CB2CC76FEF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E9433-0139-F048-6059-3EF0108EB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91339-A5AC-481D-AEA2-1852DBD151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09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D3EEC66-F6DF-1185-0629-F5FC9BADE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3ABCB4D-F7B2-1026-23D8-CE31274DE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72D16C5-11CF-3F84-5021-5379A709482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11486B9-61E2-15D4-1ADD-C51C944F8C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3504D0-1AAB-C574-C2B1-953C82B5FC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AEDC362-A707-4F0A-AB86-146F76FB36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47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BEAB808-DE0E-8E93-44D0-66A909D75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EF3A02D-275C-EC1D-61AD-45DE28029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785009B-37C2-532B-380B-07D3BD7226B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F76B225-0615-5E22-CAB4-B28AE62E6A2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E58ABBC-FC57-AAF6-9B0B-371F310050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B7D0AA9-269B-4E12-A184-E51FE0009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69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66A991D-F88E-A8F6-F9AA-1BA4C7795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4DD38CF-669C-F84D-6552-CA267375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C5A65C5-4C13-DB92-A95D-9105C50C49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6E9B846-E0C4-6EE3-CA29-2E3BB46CF8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AF89868-7B0B-8177-9BF3-E8E34126F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176F624-5992-4910-B0EF-65D23C4B87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49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C327CAD-2748-F543-C928-02E13EE20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C8C670-A17A-21F3-A24F-E51837098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8C3E5C4-4E02-E581-F983-91BAFB23E64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0D1000-6264-4EFA-C9FF-61DAACC51C0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4F08D71-FB0A-3A56-6B97-70B87DA7A28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1D37915-3ACE-4708-B553-86B2280A09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96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019-526E-4D21-8C53-F75BEE4003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415-0A23-4C4E-8D47-F6F45AA27D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5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8BC4824-C688-61A9-CF69-690AE62C7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EE59AE4-6E8F-E202-8466-532BB5065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A06A6E-4EBD-9584-B213-05BA51B6A4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0FDB91-8E38-03DF-C3A5-B820ADFE9BD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78B7AC4-242E-59B3-BBA0-65533F18D4A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>
              <a:defRPr/>
            </a:pPr>
            <a:fld id="{006274F2-7054-4DFC-B6BD-FEDD72701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w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43B1E9-4BE4-933C-91DE-C2EBC58FC9AB}"/>
              </a:ext>
            </a:extLst>
          </p:cNvPr>
          <p:cNvSpPr txBox="1"/>
          <p:nvPr/>
        </p:nvSpPr>
        <p:spPr>
          <a:xfrm>
            <a:off x="2733174" y="2466473"/>
            <a:ext cx="6037848" cy="14784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Overview of  Maintenance of  PID Control Systems in Industry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0DADB-4EFC-2F8D-CD67-73BF71A721D2}"/>
              </a:ext>
            </a:extLst>
          </p:cNvPr>
          <p:cNvSpPr txBox="1"/>
          <p:nvPr/>
        </p:nvSpPr>
        <p:spPr>
          <a:xfrm>
            <a:off x="8109959" y="222191"/>
            <a:ext cx="87167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94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CB82C41C-7509-6070-8FF0-666B23E2BEE6}"/>
              </a:ext>
            </a:extLst>
          </p:cNvPr>
          <p:cNvGraphicFramePr>
            <a:graphicFrameLocks noGrp="1" noChangeAspect="1"/>
          </p:cNvGraphicFramePr>
          <p:nvPr>
            <p:ph type="title"/>
          </p:nvPr>
        </p:nvGraphicFramePr>
        <p:xfrm>
          <a:off x="5538772" y="230301"/>
          <a:ext cx="4575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714840" imgH="371520" progId="Paint.Picture">
                  <p:embed/>
                </p:oleObj>
              </mc:Choice>
              <mc:Fallback>
                <p:oleObj name="Bitmap Image" r:id="rId2" imgW="3714840" imgH="371520" progId="Paint.Picture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CB82C41C-7509-6070-8FF0-666B23E2BE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72" y="230301"/>
                        <a:ext cx="4575175" cy="457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>
            <a:extLst>
              <a:ext uri="{FF2B5EF4-FFF2-40B4-BE49-F238E27FC236}">
                <a16:creationId xmlns:a16="http://schemas.microsoft.com/office/drawing/2014/main" id="{C73D38B9-2B81-37EC-36C6-C46E93A5F11E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3817717" y="2597037"/>
          <a:ext cx="8229600" cy="403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34000" imgH="3200400" progId="Paint.Picture">
                  <p:embed/>
                </p:oleObj>
              </mc:Choice>
              <mc:Fallback>
                <p:oleObj name="Bitmap Image" r:id="rId4" imgW="6534000" imgH="3200400" progId="Paint.Picture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C73D38B9-2B81-37EC-36C6-C46E93A5F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717" y="2597037"/>
                        <a:ext cx="8229600" cy="403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036" descr="C:\Program Files\Common Files\Microsoft Shared\Clipart\cagcat50\pe01561_.wmf">
            <a:extLst>
              <a:ext uri="{FF2B5EF4-FFF2-40B4-BE49-F238E27FC236}">
                <a16:creationId xmlns:a16="http://schemas.microsoft.com/office/drawing/2014/main" id="{AA1F5C5B-3A75-497A-ABB9-FB3A9352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441" y="230301"/>
            <a:ext cx="2089170" cy="13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B8BE95-3648-6952-60C4-12F1400D3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89" y="356037"/>
            <a:ext cx="1365145" cy="139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CFCA2-0B44-673D-AD9B-77B2FA18CE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7" b="9491"/>
          <a:stretch/>
        </p:blipFill>
        <p:spPr>
          <a:xfrm>
            <a:off x="180786" y="2051781"/>
            <a:ext cx="3297352" cy="1679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6351A-908F-1CB3-D8F0-C79C4CA2EFD8}"/>
              </a:ext>
            </a:extLst>
          </p:cNvPr>
          <p:cNvSpPr txBox="1"/>
          <p:nvPr/>
        </p:nvSpPr>
        <p:spPr>
          <a:xfrm>
            <a:off x="353389" y="2890197"/>
            <a:ext cx="1256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pitchFamily="2" charset="0"/>
                <a:ea typeface="+mn-ea"/>
                <a:cs typeface="Arial"/>
              </a:rPr>
              <a:t>randperm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pitchFamily="2" charset="0"/>
              <a:ea typeface="+mn-ea"/>
              <a:cs typeface="Arial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38C42F4-F333-0541-C6FB-2308A75CD936}"/>
              </a:ext>
            </a:extLst>
          </p:cNvPr>
          <p:cNvSpPr/>
          <p:nvPr/>
        </p:nvSpPr>
        <p:spPr>
          <a:xfrm>
            <a:off x="3478138" y="356037"/>
            <a:ext cx="386044" cy="61473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02A60-614E-0741-67CA-D6527467ACA1}"/>
              </a:ext>
            </a:extLst>
          </p:cNvPr>
          <p:cNvSpPr txBox="1"/>
          <p:nvPr/>
        </p:nvSpPr>
        <p:spPr>
          <a:xfrm>
            <a:off x="8228538" y="1042656"/>
            <a:ext cx="152090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Lecture-11-B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5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C6B5B3D-7678-308C-593A-A80480C9F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3200400" cy="481012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</a:rPr>
              <a:t>Monte Carlo Methods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FECE0F1-FC18-BECB-20E8-9E128B834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2788" y="1787525"/>
            <a:ext cx="3619500" cy="355600"/>
          </a:xfrm>
          <a:solidFill>
            <a:srgbClr val="FFFF00"/>
          </a:solidFill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chemeClr val="hlink"/>
                </a:solidFill>
              </a:rPr>
              <a:t>Less Theory, More Simulation</a:t>
            </a: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396D404C-4F1C-8D74-DACE-BD5DDE2DA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514601"/>
          <a:ext cx="4014788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97100" imgH="812800" progId="Equation.3">
                  <p:embed/>
                </p:oleObj>
              </mc:Choice>
              <mc:Fallback>
                <p:oleObj name="Equation" r:id="rId2" imgW="2197100" imgH="812800" progId="Equation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396D404C-4F1C-8D74-DACE-BD5DDE2DA8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514601"/>
                        <a:ext cx="4014788" cy="13112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5" descr="BinomialGaussian">
            <a:extLst>
              <a:ext uri="{FF2B5EF4-FFF2-40B4-BE49-F238E27FC236}">
                <a16:creationId xmlns:a16="http://schemas.microsoft.com/office/drawing/2014/main" id="{8CA2131A-5B05-0B88-7F3C-3E9D198B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3573463"/>
            <a:ext cx="3802063" cy="23479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6D7868EB-5ED9-26E6-72F2-E28AC1F862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181600"/>
          <a:ext cx="35052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07532" imgH="622030" progId="Equation.3">
                  <p:embed/>
                </p:oleObj>
              </mc:Choice>
              <mc:Fallback>
                <p:oleObj name="Equation" r:id="rId5" imgW="1307532" imgH="622030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6D7868EB-5ED9-26E6-72F2-E28AC1F862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81600"/>
                        <a:ext cx="3505200" cy="1193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AutoShape 7">
            <a:extLst>
              <a:ext uri="{FF2B5EF4-FFF2-40B4-BE49-F238E27FC236}">
                <a16:creationId xmlns:a16="http://schemas.microsoft.com/office/drawing/2014/main" id="{05AC31AF-1B98-E6D6-E393-C32F7606D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657600"/>
            <a:ext cx="381000" cy="15240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8" name="Arc 8">
            <a:extLst>
              <a:ext uri="{FF2B5EF4-FFF2-40B4-BE49-F238E27FC236}">
                <a16:creationId xmlns:a16="http://schemas.microsoft.com/office/drawing/2014/main" id="{89D7CC54-DEB5-012C-664C-EEA7610FC247}"/>
              </a:ext>
            </a:extLst>
          </p:cNvPr>
          <p:cNvSpPr>
            <a:spLocks/>
          </p:cNvSpPr>
          <p:nvPr/>
        </p:nvSpPr>
        <p:spPr bwMode="auto">
          <a:xfrm rot="7418022" flipH="1" flipV="1">
            <a:off x="5474495" y="3288507"/>
            <a:ext cx="1679575" cy="2722563"/>
          </a:xfrm>
          <a:custGeom>
            <a:avLst/>
            <a:gdLst>
              <a:gd name="T0" fmla="*/ 0 w 24547"/>
              <a:gd name="T1" fmla="*/ 2147483646 h 22589"/>
              <a:gd name="T2" fmla="*/ 2147483646 w 24547"/>
              <a:gd name="T3" fmla="*/ 2147483646 h 22589"/>
              <a:gd name="T4" fmla="*/ 2147483646 w 24547"/>
              <a:gd name="T5" fmla="*/ 2147483646 h 225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547" h="22589" fill="none" extrusionOk="0">
                <a:moveTo>
                  <a:pt x="-1" y="201"/>
                </a:moveTo>
                <a:cubicBezTo>
                  <a:pt x="976" y="67"/>
                  <a:pt x="1961" y="0"/>
                  <a:pt x="2947" y="0"/>
                </a:cubicBezTo>
                <a:cubicBezTo>
                  <a:pt x="14876" y="0"/>
                  <a:pt x="24547" y="9670"/>
                  <a:pt x="24547" y="21600"/>
                </a:cubicBezTo>
                <a:cubicBezTo>
                  <a:pt x="24547" y="21929"/>
                  <a:pt x="24539" y="22259"/>
                  <a:pt x="24524" y="22589"/>
                </a:cubicBezTo>
              </a:path>
              <a:path w="24547" h="22589" stroke="0" extrusionOk="0">
                <a:moveTo>
                  <a:pt x="-1" y="201"/>
                </a:moveTo>
                <a:cubicBezTo>
                  <a:pt x="976" y="67"/>
                  <a:pt x="1961" y="0"/>
                  <a:pt x="2947" y="0"/>
                </a:cubicBezTo>
                <a:cubicBezTo>
                  <a:pt x="14876" y="0"/>
                  <a:pt x="24547" y="9670"/>
                  <a:pt x="24547" y="21600"/>
                </a:cubicBezTo>
                <a:cubicBezTo>
                  <a:pt x="24547" y="21929"/>
                  <a:pt x="24539" y="22259"/>
                  <a:pt x="24524" y="22589"/>
                </a:cubicBezTo>
                <a:lnTo>
                  <a:pt x="2947" y="21600"/>
                </a:lnTo>
                <a:lnTo>
                  <a:pt x="-1" y="20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0FFA5EB-0C2D-7F25-1FEE-B39D4F8A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98" y="515144"/>
            <a:ext cx="3339265" cy="25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153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4">
            <a:extLst>
              <a:ext uri="{FF2B5EF4-FFF2-40B4-BE49-F238E27FC236}">
                <a16:creationId xmlns:a16="http://schemas.microsoft.com/office/drawing/2014/main" id="{031D07CF-7FAA-7BE2-4D48-1B1FA5505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862015"/>
            <a:ext cx="0" cy="28686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Line 5">
            <a:extLst>
              <a:ext uri="{FF2B5EF4-FFF2-40B4-BE49-F238E27FC236}">
                <a16:creationId xmlns:a16="http://schemas.microsoft.com/office/drawing/2014/main" id="{963A8854-5AD3-B7E1-0626-1410D4B3D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271713"/>
            <a:ext cx="4953000" cy="11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Line 6">
            <a:extLst>
              <a:ext uri="{FF2B5EF4-FFF2-40B4-BE49-F238E27FC236}">
                <a16:creationId xmlns:a16="http://schemas.microsoft.com/office/drawing/2014/main" id="{C1B66418-9775-E463-F0C3-8910DBB23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841375"/>
            <a:ext cx="0" cy="288924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7" name="Rectangle 7">
            <a:extLst>
              <a:ext uri="{FF2B5EF4-FFF2-40B4-BE49-F238E27FC236}">
                <a16:creationId xmlns:a16="http://schemas.microsoft.com/office/drawing/2014/main" id="{885569F6-C2A6-23C3-ABBB-015FC265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019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k-1</a:t>
            </a:r>
          </a:p>
        </p:txBody>
      </p:sp>
      <p:sp>
        <p:nvSpPr>
          <p:cNvPr id="18439" name="Oval 9">
            <a:extLst>
              <a:ext uri="{FF2B5EF4-FFF2-40B4-BE49-F238E27FC236}">
                <a16:creationId xmlns:a16="http://schemas.microsoft.com/office/drawing/2014/main" id="{B187583F-D5EC-F292-A228-416B71A33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1965325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  <p:sp>
        <p:nvSpPr>
          <p:cNvPr id="18440" name="Oval 10">
            <a:extLst>
              <a:ext uri="{FF2B5EF4-FFF2-40B4-BE49-F238E27FC236}">
                <a16:creationId xmlns:a16="http://schemas.microsoft.com/office/drawing/2014/main" id="{FE3706D7-23DE-17FF-8FE2-EAB0528CC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675" y="1965325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  <p:sp>
        <p:nvSpPr>
          <p:cNvPr id="18441" name="Oval 11">
            <a:extLst>
              <a:ext uri="{FF2B5EF4-FFF2-40B4-BE49-F238E27FC236}">
                <a16:creationId xmlns:a16="http://schemas.microsoft.com/office/drawing/2014/main" id="{9B0F5373-3798-30F2-613B-23B3FF4F9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50" y="1978025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  <p:sp>
        <p:nvSpPr>
          <p:cNvPr id="18442" name="Rectangle 12">
            <a:extLst>
              <a:ext uri="{FF2B5EF4-FFF2-40B4-BE49-F238E27FC236}">
                <a16:creationId xmlns:a16="http://schemas.microsoft.com/office/drawing/2014/main" id="{493743F0-39D8-2E08-39BB-727F0E768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1597025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(k-1)+</a:t>
            </a:r>
          </a:p>
        </p:txBody>
      </p:sp>
      <p:sp>
        <p:nvSpPr>
          <p:cNvPr id="18443" name="Rectangle 13">
            <a:extLst>
              <a:ext uri="{FF2B5EF4-FFF2-40B4-BE49-F238E27FC236}">
                <a16:creationId xmlns:a16="http://schemas.microsoft.com/office/drawing/2014/main" id="{C78F3370-430E-5DC5-DE4C-B73FA19C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9523" y="2522516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8444" name="Rectangle 14">
            <a:extLst>
              <a:ext uri="{FF2B5EF4-FFF2-40B4-BE49-F238E27FC236}">
                <a16:creationId xmlns:a16="http://schemas.microsoft.com/office/drawing/2014/main" id="{81DC79F0-54A7-F480-34CE-132729E3C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0" y="3219407"/>
            <a:ext cx="609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</a:rPr>
              <a:t> z(k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445" name="Rectangle 15">
            <a:extLst>
              <a:ext uri="{FF2B5EF4-FFF2-40B4-BE49-F238E27FC236}">
                <a16:creationId xmlns:a16="http://schemas.microsoft.com/office/drawing/2014/main" id="{69B23C3D-6450-825B-5EFE-158515C36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597025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(k)-</a:t>
            </a:r>
          </a:p>
        </p:txBody>
      </p:sp>
      <p:sp>
        <p:nvSpPr>
          <p:cNvPr id="18446" name="Rectangle 16">
            <a:extLst>
              <a:ext uri="{FF2B5EF4-FFF2-40B4-BE49-F238E27FC236}">
                <a16:creationId xmlns:a16="http://schemas.microsoft.com/office/drawing/2014/main" id="{B17EC5C0-3D7C-FC64-4016-B36ADF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1597025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(k)+</a:t>
            </a:r>
          </a:p>
        </p:txBody>
      </p:sp>
      <p:sp>
        <p:nvSpPr>
          <p:cNvPr id="18447" name="Line 17">
            <a:extLst>
              <a:ext uri="{FF2B5EF4-FFF2-40B4-BE49-F238E27FC236}">
                <a16:creationId xmlns:a16="http://schemas.microsoft.com/office/drawing/2014/main" id="{700E0C61-1C7F-A43F-3EE2-22BF66393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151" y="2629168"/>
            <a:ext cx="3081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8" name="Rectangle 18">
            <a:extLst>
              <a:ext uri="{FF2B5EF4-FFF2-40B4-BE49-F238E27FC236}">
                <a16:creationId xmlns:a16="http://schemas.microsoft.com/office/drawing/2014/main" id="{3E04CE4E-0C60-FC04-7363-27BF58E5D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2463800"/>
            <a:ext cx="1981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18449" name="Line 19">
            <a:extLst>
              <a:ext uri="{FF2B5EF4-FFF2-40B4-BE49-F238E27FC236}">
                <a16:creationId xmlns:a16="http://schemas.microsoft.com/office/drawing/2014/main" id="{728630B0-C9F5-1FF3-AD68-FAC9A35C6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143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50" name="Rectangle 20">
            <a:extLst>
              <a:ext uri="{FF2B5EF4-FFF2-40B4-BE49-F238E27FC236}">
                <a16:creationId xmlns:a16="http://schemas.microsoft.com/office/drawing/2014/main" id="{CDAA00DB-0C76-10EF-346F-A5AB2960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660400"/>
            <a:ext cx="1066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Update</a:t>
            </a:r>
          </a:p>
        </p:txBody>
      </p:sp>
      <p:sp>
        <p:nvSpPr>
          <p:cNvPr id="18452" name="TextBox 1">
            <a:extLst>
              <a:ext uri="{FF2B5EF4-FFF2-40B4-BE49-F238E27FC236}">
                <a16:creationId xmlns:a16="http://schemas.microsoft.com/office/drawing/2014/main" id="{2E469A39-C787-E458-AABE-E24C17A60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21" y="1048446"/>
            <a:ext cx="4724400" cy="3381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i="1" dirty="0">
                <a:solidFill>
                  <a:srgbClr val="000000"/>
                </a:solidFill>
              </a:rPr>
              <a:t>Propagation of a Conditional Density Function</a:t>
            </a:r>
            <a:endParaRPr lang="en-IN" altLang="en-US" sz="1600" b="1" i="1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C6DB4-996C-20E8-5B3D-6176BF422664}"/>
              </a:ext>
            </a:extLst>
          </p:cNvPr>
          <p:cNvSpPr txBox="1"/>
          <p:nvPr/>
        </p:nvSpPr>
        <p:spPr>
          <a:xfrm>
            <a:off x="214336" y="149665"/>
            <a:ext cx="79581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Non-Linear Filter with Non-Gaussian Uncertainties in the Bayesian Framework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D414639-56EF-7EB4-BDAF-B7725D7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87" y="2045185"/>
            <a:ext cx="1660575" cy="110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DEAA3-FB0B-0EF0-4397-4E18FE41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00" y="4785234"/>
            <a:ext cx="3133102" cy="692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ayes&amp;#39;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1609413E-E9C8-96F7-1C0E-5A26334B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8" y="3846702"/>
            <a:ext cx="3927463" cy="28285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Rectangle 8">
            <a:extLst>
              <a:ext uri="{FF2B5EF4-FFF2-40B4-BE49-F238E27FC236}">
                <a16:creationId xmlns:a16="http://schemas.microsoft.com/office/drawing/2014/main" id="{762729AF-7782-F548-91D6-18DAB492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212" y="3197222"/>
            <a:ext cx="609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</a:rPr>
              <a:t>  z(k-1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9FE0460-6166-04FD-D0C9-D11EF0982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3838"/>
            <a:ext cx="6656388" cy="77470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1800" i="1"/>
              <a:t>Bayesian Filtering/Estimation for Non-Linear Systems with </a:t>
            </a:r>
            <a:br>
              <a:rPr lang="en-US" altLang="en-US" sz="1800" i="1"/>
            </a:br>
            <a:r>
              <a:rPr lang="en-US" altLang="en-US" sz="1800" i="1"/>
              <a:t>Non-Gaussian Process &amp; Measurement Uncertainties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4A61ACA1-68F9-0C69-0EE8-0261CE08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76088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B3EE556-57E8-0131-AB36-6BF0E5DA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62200"/>
            <a:ext cx="66881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EE42D787-64C1-480E-D592-4166246D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3036889"/>
            <a:ext cx="56388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8">
            <a:extLst>
              <a:ext uri="{FF2B5EF4-FFF2-40B4-BE49-F238E27FC236}">
                <a16:creationId xmlns:a16="http://schemas.microsoft.com/office/drawing/2014/main" id="{D6F2E126-C8DD-F7F3-588E-5CFB1AEE9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1219200"/>
            <a:ext cx="834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State Variable Representation of Dynamical Systems, which are Strongly Non-Linear</a:t>
            </a:r>
          </a:p>
        </p:txBody>
      </p:sp>
      <p:graphicFrame>
        <p:nvGraphicFramePr>
          <p:cNvPr id="10249" name="Object 2">
            <a:extLst>
              <a:ext uri="{FF2B5EF4-FFF2-40B4-BE49-F238E27FC236}">
                <a16:creationId xmlns:a16="http://schemas.microsoft.com/office/drawing/2014/main" id="{52FCBF8A-2A55-4591-2CC5-A967976C4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1410"/>
              </p:ext>
            </p:extLst>
          </p:nvPr>
        </p:nvGraphicFramePr>
        <p:xfrm>
          <a:off x="2209800" y="3594101"/>
          <a:ext cx="8001000" cy="307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315120" imgH="2981160" progId="Paint.Picture">
                  <p:embed/>
                </p:oleObj>
              </mc:Choice>
              <mc:Fallback>
                <p:oleObj name="Bitmap Image" r:id="rId5" imgW="6315120" imgH="2981160" progId="Paint.Picture">
                  <p:embed/>
                  <p:pic>
                    <p:nvPicPr>
                      <p:cNvPr id="10249" name="Object 2">
                        <a:extLst>
                          <a:ext uri="{FF2B5EF4-FFF2-40B4-BE49-F238E27FC236}">
                            <a16:creationId xmlns:a16="http://schemas.microsoft.com/office/drawing/2014/main" id="{52FCBF8A-2A55-4591-2CC5-A967976C4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94101"/>
                        <a:ext cx="8001000" cy="307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05AFD16-D661-81E6-94AC-5570A008D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7848600" cy="60960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2800"/>
              <a:t>Components in a Bayesian Approach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C26AC3B-BD95-D31C-5827-537B20FA4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447800"/>
            <a:ext cx="8686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State Vector :                           </a:t>
            </a:r>
            <a:r>
              <a:rPr lang="en-US" altLang="en-US" sz="2800" b="1"/>
              <a:t>x</a:t>
            </a:r>
            <a:r>
              <a:rPr lang="en-US" altLang="en-US" sz="2800" i="1" baseline="-25000"/>
              <a:t>k</a:t>
            </a:r>
            <a:endParaRPr lang="en-US" altLang="en-US" sz="2800" i="1"/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Measurement Vector:              </a:t>
            </a:r>
            <a:r>
              <a:rPr lang="en-US" altLang="en-US" sz="2800" b="1"/>
              <a:t>z</a:t>
            </a:r>
            <a:r>
              <a:rPr lang="en-US" altLang="en-US" sz="2800" i="1" baseline="-25000"/>
              <a:t>k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Initial pdf:                                 p(</a:t>
            </a:r>
            <a:r>
              <a:rPr lang="en-US" altLang="en-US" sz="2800" b="1"/>
              <a:t>x</a:t>
            </a:r>
            <a:r>
              <a:rPr lang="en-US" altLang="en-US" sz="2800" i="1" baseline="-25000"/>
              <a:t>0</a:t>
            </a:r>
            <a:r>
              <a:rPr lang="en-US" altLang="en-US" sz="280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Likelihood pdf: (from model)    p(</a:t>
            </a:r>
            <a:r>
              <a:rPr lang="en-US" altLang="en-US" sz="2800" b="1"/>
              <a:t>z</a:t>
            </a:r>
            <a:r>
              <a:rPr lang="en-US" altLang="en-US" sz="2800" i="1" baseline="-25000"/>
              <a:t>k</a:t>
            </a:r>
            <a:r>
              <a:rPr lang="en-US" altLang="en-US" sz="2800"/>
              <a:t>|</a:t>
            </a:r>
            <a:r>
              <a:rPr lang="en-US" altLang="en-US" sz="2800" b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Prior pdf:                                  p(</a:t>
            </a:r>
            <a:r>
              <a:rPr lang="en-US" altLang="en-US" sz="2800" b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/>
              <a:t>|</a:t>
            </a:r>
            <a:r>
              <a:rPr lang="en-US" altLang="en-US" sz="2800" b="1"/>
              <a:t>z</a:t>
            </a:r>
            <a:r>
              <a:rPr lang="en-US" altLang="en-US" sz="2800" i="1" baseline="-25000"/>
              <a:t>1:k-1</a:t>
            </a:r>
            <a:r>
              <a:rPr lang="en-US" altLang="en-US" sz="280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Posterior pdf:                           p(</a:t>
            </a:r>
            <a:r>
              <a:rPr lang="en-US" altLang="en-US" sz="2800" b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/>
              <a:t>|</a:t>
            </a:r>
            <a:r>
              <a:rPr lang="en-US" altLang="en-US" sz="2800" b="1"/>
              <a:t>z</a:t>
            </a:r>
            <a:r>
              <a:rPr lang="en-US" altLang="en-US" sz="2800" i="1" baseline="-25000"/>
              <a:t>1:k</a:t>
            </a:r>
            <a:r>
              <a:rPr lang="en-US" altLang="en-US" sz="2800" baseline="-25000"/>
              <a:t> </a:t>
            </a:r>
            <a:r>
              <a:rPr lang="en-US" altLang="en-US" sz="2800"/>
              <a:t>)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E50D691-9EDB-8101-2AEC-4BE0385ED5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28600"/>
            <a:ext cx="8534400" cy="304800"/>
          </a:xfrm>
          <a:solidFill>
            <a:srgbClr val="FFFF00"/>
          </a:solidFill>
        </p:spPr>
        <p:txBody>
          <a:bodyPr/>
          <a:lstStyle/>
          <a:p>
            <a:r>
              <a:rPr lang="en-US" altLang="en-US" sz="2000" b="1"/>
              <a:t>Particle Filtering --- Similar Recursions, but with a Difference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ABB634F-65B4-9623-8912-F9E7BFE65D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00225" y="757238"/>
            <a:ext cx="8534400" cy="59436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6A4D5F53-9871-2FD0-7B35-0F546D979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8288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9" name="Line 5">
            <a:extLst>
              <a:ext uri="{FF2B5EF4-FFF2-40B4-BE49-F238E27FC236}">
                <a16:creationId xmlns:a16="http://schemas.microsoft.com/office/drawing/2014/main" id="{01F58495-DA9E-87C4-3D93-F59EF2F9A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429000"/>
            <a:ext cx="480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0" name="Line 6">
            <a:extLst>
              <a:ext uri="{FF2B5EF4-FFF2-40B4-BE49-F238E27FC236}">
                <a16:creationId xmlns:a16="http://schemas.microsoft.com/office/drawing/2014/main" id="{F4511672-7AC7-439C-4A9F-D59783DF2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18288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A632B6F5-4CB8-C301-F68B-E05E59A97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114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k-1</a:t>
            </a: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CF38CF96-8E71-FA2A-58A1-FE4D6F7EB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4868863"/>
            <a:ext cx="609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</a:rPr>
              <a:t>  z(k-1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73" name="Oval 9">
            <a:extLst>
              <a:ext uri="{FF2B5EF4-FFF2-40B4-BE49-F238E27FC236}">
                <a16:creationId xmlns:a16="http://schemas.microsoft.com/office/drawing/2014/main" id="{09D88355-2CA4-D851-E637-9E391F3C2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124200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274" name="Oval 10">
            <a:extLst>
              <a:ext uri="{FF2B5EF4-FFF2-40B4-BE49-F238E27FC236}">
                <a16:creationId xmlns:a16="http://schemas.microsoft.com/office/drawing/2014/main" id="{1A114FE6-0BC0-7795-AC5D-A55379281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124200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275" name="Oval 11">
            <a:extLst>
              <a:ext uri="{FF2B5EF4-FFF2-40B4-BE49-F238E27FC236}">
                <a16:creationId xmlns:a16="http://schemas.microsoft.com/office/drawing/2014/main" id="{EE2B09EA-CC2C-27C3-16D0-32A0B3D6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124200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1D8F8834-DBC4-B374-AAC1-70307EA5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743200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(k-1)+</a:t>
            </a: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985000B8-1F15-00A9-5236-1BDDBA91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114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6E448C65-2AAB-40BB-097E-63AC9ECF5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876800"/>
            <a:ext cx="609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</a:rPr>
              <a:t> z(k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1BCFAF0E-DF81-1544-A824-33CD7B552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743200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(k)-</a:t>
            </a:r>
          </a:p>
        </p:txBody>
      </p:sp>
      <p:sp>
        <p:nvSpPr>
          <p:cNvPr id="11280" name="Rectangle 16">
            <a:extLst>
              <a:ext uri="{FF2B5EF4-FFF2-40B4-BE49-F238E27FC236}">
                <a16:creationId xmlns:a16="http://schemas.microsoft.com/office/drawing/2014/main" id="{4D08995D-D79E-8B0A-2045-A60DD5ADD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743200"/>
            <a:ext cx="685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rgbClr val="000000"/>
                </a:solidFill>
              </a:rPr>
              <a:t>(k)+</a:t>
            </a:r>
          </a:p>
        </p:txBody>
      </p:sp>
      <p:sp>
        <p:nvSpPr>
          <p:cNvPr id="11281" name="Line 17">
            <a:extLst>
              <a:ext uri="{FF2B5EF4-FFF2-40B4-BE49-F238E27FC236}">
                <a16:creationId xmlns:a16="http://schemas.microsoft.com/office/drawing/2014/main" id="{CB8C5EB0-FA98-F6BF-CDF6-4AFDC792B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5413" y="2492375"/>
            <a:ext cx="381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0" name="Rectangle 18">
            <a:extLst>
              <a:ext uri="{FF2B5EF4-FFF2-40B4-BE49-F238E27FC236}">
                <a16:creationId xmlns:a16="http://schemas.microsoft.com/office/drawing/2014/main" id="{BB2289A3-4C2C-953C-B1E0-6BAC6A610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6" y="5084763"/>
            <a:ext cx="3095625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X(k) = Ax(k-1</a:t>
            </a:r>
            <a:r>
              <a:rPr lang="en-US" altLang="en-US" sz="1600">
                <a:solidFill>
                  <a:srgbClr val="000000"/>
                </a:solidFill>
              </a:rPr>
              <a:t>) </a:t>
            </a:r>
            <a:r>
              <a:rPr lang="en-US" altLang="en-US" sz="1600" b="1">
                <a:solidFill>
                  <a:srgbClr val="000000"/>
                </a:solidFill>
              </a:rPr>
              <a:t>+ Bu(k-1)</a:t>
            </a:r>
          </a:p>
        </p:txBody>
      </p:sp>
      <p:sp>
        <p:nvSpPr>
          <p:cNvPr id="11283" name="Line 19">
            <a:extLst>
              <a:ext uri="{FF2B5EF4-FFF2-40B4-BE49-F238E27FC236}">
                <a16:creationId xmlns:a16="http://schemas.microsoft.com/office/drawing/2014/main" id="{E91CB94F-A34D-40E2-8F65-686690939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5" y="2636838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84" name="Rectangle 20">
            <a:extLst>
              <a:ext uri="{FF2B5EF4-FFF2-40B4-BE49-F238E27FC236}">
                <a16:creationId xmlns:a16="http://schemas.microsoft.com/office/drawing/2014/main" id="{A3E2AFA4-FD31-0967-FFEC-13245B55D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9" y="2184401"/>
            <a:ext cx="758825" cy="231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</a:rPr>
              <a:t>Update</a:t>
            </a:r>
          </a:p>
        </p:txBody>
      </p:sp>
      <p:pic>
        <p:nvPicPr>
          <p:cNvPr id="28693" name="Picture 21">
            <a:extLst>
              <a:ext uri="{FF2B5EF4-FFF2-40B4-BE49-F238E27FC236}">
                <a16:creationId xmlns:a16="http://schemas.microsoft.com/office/drawing/2014/main" id="{2912C030-6F6D-C1CA-8A36-02F10C02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5562600"/>
            <a:ext cx="62579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22">
            <a:extLst>
              <a:ext uri="{FF2B5EF4-FFF2-40B4-BE49-F238E27FC236}">
                <a16:creationId xmlns:a16="http://schemas.microsoft.com/office/drawing/2014/main" id="{1C02F331-AF6B-A402-9904-3720BC49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836613"/>
            <a:ext cx="533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Picture 23">
            <a:extLst>
              <a:ext uri="{FF2B5EF4-FFF2-40B4-BE49-F238E27FC236}">
                <a16:creationId xmlns:a16="http://schemas.microsoft.com/office/drawing/2014/main" id="{EA0E98B3-8830-464D-08A7-01027B67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505201"/>
            <a:ext cx="11715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24">
            <a:extLst>
              <a:ext uri="{FF2B5EF4-FFF2-40B4-BE49-F238E27FC236}">
                <a16:creationId xmlns:a16="http://schemas.microsoft.com/office/drawing/2014/main" id="{9B958C02-26AF-B440-D931-B4A534DC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3505200"/>
            <a:ext cx="9429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Picture 25">
            <a:extLst>
              <a:ext uri="{FF2B5EF4-FFF2-40B4-BE49-F238E27FC236}">
                <a16:creationId xmlns:a16="http://schemas.microsoft.com/office/drawing/2014/main" id="{5CA0EFB3-546E-5785-9AD7-A72C8442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505200"/>
            <a:ext cx="68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8" name="Oval 26">
            <a:extLst>
              <a:ext uri="{FF2B5EF4-FFF2-40B4-BE49-F238E27FC236}">
                <a16:creationId xmlns:a16="http://schemas.microsoft.com/office/drawing/2014/main" id="{FF4BEF7F-1A51-9662-C18E-B628C96B2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4292600"/>
            <a:ext cx="1295400" cy="5032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8699" name="Oval 27">
            <a:extLst>
              <a:ext uri="{FF2B5EF4-FFF2-40B4-BE49-F238E27FC236}">
                <a16:creationId xmlns:a16="http://schemas.microsoft.com/office/drawing/2014/main" id="{2A169FB2-FDFD-BCB6-91FB-912F54888C3A}"/>
              </a:ext>
            </a:extLst>
          </p:cNvPr>
          <p:cNvSpPr>
            <a:spLocks noChangeArrowheads="1"/>
          </p:cNvSpPr>
          <p:nvPr/>
        </p:nvSpPr>
        <p:spPr bwMode="auto">
          <a:xfrm rot="20247957">
            <a:off x="6167439" y="4149726"/>
            <a:ext cx="1584325" cy="720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8700" name="Oval 28">
            <a:extLst>
              <a:ext uri="{FF2B5EF4-FFF2-40B4-BE49-F238E27FC236}">
                <a16:creationId xmlns:a16="http://schemas.microsoft.com/office/drawing/2014/main" id="{B2EBD442-3FE5-6FB4-E016-9F7CCCBA199A}"/>
              </a:ext>
            </a:extLst>
          </p:cNvPr>
          <p:cNvSpPr>
            <a:spLocks noChangeArrowheads="1"/>
          </p:cNvSpPr>
          <p:nvPr/>
        </p:nvSpPr>
        <p:spPr bwMode="auto">
          <a:xfrm rot="1702018">
            <a:off x="8472488" y="4437064"/>
            <a:ext cx="1008062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8701" name="Line 31">
            <a:extLst>
              <a:ext uri="{FF2B5EF4-FFF2-40B4-BE49-F238E27FC236}">
                <a16:creationId xmlns:a16="http://schemas.microsoft.com/office/drawing/2014/main" id="{3A7F0E62-0E85-254F-3EC0-D4316AF54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581525"/>
            <a:ext cx="237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02" name="Line 32">
            <a:extLst>
              <a:ext uri="{FF2B5EF4-FFF2-40B4-BE49-F238E27FC236}">
                <a16:creationId xmlns:a16="http://schemas.microsoft.com/office/drawing/2014/main" id="{2C3EAE24-D8CA-51C2-FDB9-13DBDB6CA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164" y="458152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95" name="Oval 33">
            <a:extLst>
              <a:ext uri="{FF2B5EF4-FFF2-40B4-BE49-F238E27FC236}">
                <a16:creationId xmlns:a16="http://schemas.microsoft.com/office/drawing/2014/main" id="{CB731947-1198-6B8D-04AF-29962846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6" y="4508501"/>
            <a:ext cx="144463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296" name="Oval 34">
            <a:extLst>
              <a:ext uri="{FF2B5EF4-FFF2-40B4-BE49-F238E27FC236}">
                <a16:creationId xmlns:a16="http://schemas.microsoft.com/office/drawing/2014/main" id="{4744C848-6769-F088-8FD7-D885D018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3" y="4508501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297" name="Oval 35">
            <a:extLst>
              <a:ext uri="{FF2B5EF4-FFF2-40B4-BE49-F238E27FC236}">
                <a16:creationId xmlns:a16="http://schemas.microsoft.com/office/drawing/2014/main" id="{207F652B-189A-B12B-5797-077EF0527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4508501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8706" name="Rectangle 36">
            <a:extLst>
              <a:ext uri="{FF2B5EF4-FFF2-40B4-BE49-F238E27FC236}">
                <a16:creationId xmlns:a16="http://schemas.microsoft.com/office/drawing/2014/main" id="{2536BD1C-4E79-8DC2-B9D2-E52987B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4" y="2133600"/>
            <a:ext cx="345598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X(k) = f[x(k-1</a:t>
            </a:r>
            <a:r>
              <a:rPr lang="en-US" altLang="en-US" sz="1600">
                <a:solidFill>
                  <a:srgbClr val="000000"/>
                </a:solidFill>
              </a:rPr>
              <a:t>),</a:t>
            </a:r>
            <a:r>
              <a:rPr lang="en-US" altLang="en-US" sz="1600" b="1">
                <a:solidFill>
                  <a:srgbClr val="000000"/>
                </a:solidFill>
              </a:rPr>
              <a:t> Bu(k-1)] + w(k-1) </a:t>
            </a:r>
          </a:p>
        </p:txBody>
      </p:sp>
      <p:graphicFrame>
        <p:nvGraphicFramePr>
          <p:cNvPr id="28707" name="Object 2">
            <a:extLst>
              <a:ext uri="{FF2B5EF4-FFF2-40B4-BE49-F238E27FC236}">
                <a16:creationId xmlns:a16="http://schemas.microsoft.com/office/drawing/2014/main" id="{FC1BDE37-EAA4-C6EC-91AA-EBC146AC1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1268414"/>
          <a:ext cx="1343025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066667" imgH="1085714" progId="PBrush">
                  <p:embed/>
                </p:oleObj>
              </mc:Choice>
              <mc:Fallback>
                <p:oleObj name="Bitmap Image" r:id="rId7" imgW="1066667" imgH="1085714" progId="PBrush">
                  <p:embed/>
                  <p:pic>
                    <p:nvPicPr>
                      <p:cNvPr id="28707" name="Object 2">
                        <a:extLst>
                          <a:ext uri="{FF2B5EF4-FFF2-40B4-BE49-F238E27FC236}">
                            <a16:creationId xmlns:a16="http://schemas.microsoft.com/office/drawing/2014/main" id="{FC1BDE37-EAA4-C6EC-91AA-EBC146AC1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1268414"/>
                        <a:ext cx="1343025" cy="136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8" name="Object 3">
            <a:extLst>
              <a:ext uri="{FF2B5EF4-FFF2-40B4-BE49-F238E27FC236}">
                <a16:creationId xmlns:a16="http://schemas.microsoft.com/office/drawing/2014/main" id="{F5DDC5BF-0459-B6B1-FEF2-E00097D85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6" y="620714"/>
          <a:ext cx="12287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1228571" imgH="1267002" progId="PBrush">
                  <p:embed/>
                </p:oleObj>
              </mc:Choice>
              <mc:Fallback>
                <p:oleObj name="Bitmap Image" r:id="rId9" imgW="1228571" imgH="1267002" progId="PBrush">
                  <p:embed/>
                  <p:pic>
                    <p:nvPicPr>
                      <p:cNvPr id="28708" name="Object 3">
                        <a:extLst>
                          <a:ext uri="{FF2B5EF4-FFF2-40B4-BE49-F238E27FC236}">
                            <a16:creationId xmlns:a16="http://schemas.microsoft.com/office/drawing/2014/main" id="{F5DDC5BF-0459-B6B1-FEF2-E00097D851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620714"/>
                        <a:ext cx="12287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9" name="Object 4">
            <a:extLst>
              <a:ext uri="{FF2B5EF4-FFF2-40B4-BE49-F238E27FC236}">
                <a16:creationId xmlns:a16="http://schemas.microsoft.com/office/drawing/2014/main" id="{98966131-1AE2-CE82-45A3-AFE252C032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5725" y="1268414"/>
          <a:ext cx="11430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1142857" imgH="1228571" progId="PBrush">
                  <p:embed/>
                </p:oleObj>
              </mc:Choice>
              <mc:Fallback>
                <p:oleObj name="Bitmap Image" r:id="rId11" imgW="1142857" imgH="1228571" progId="PBrush">
                  <p:embed/>
                  <p:pic>
                    <p:nvPicPr>
                      <p:cNvPr id="28709" name="Object 4">
                        <a:extLst>
                          <a:ext uri="{FF2B5EF4-FFF2-40B4-BE49-F238E27FC236}">
                            <a16:creationId xmlns:a16="http://schemas.microsoft.com/office/drawing/2014/main" id="{98966131-1AE2-CE82-45A3-AFE252C03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725" y="1268414"/>
                        <a:ext cx="11430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2" name="Text Box 40">
            <a:extLst>
              <a:ext uri="{FF2B5EF4-FFF2-40B4-BE49-F238E27FC236}">
                <a16:creationId xmlns:a16="http://schemas.microsoft.com/office/drawing/2014/main" id="{099BC4AC-C0D7-1491-9C1A-33B4956F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9" y="1484313"/>
            <a:ext cx="287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1303" name="Text Box 41">
            <a:extLst>
              <a:ext uri="{FF2B5EF4-FFF2-40B4-BE49-F238E27FC236}">
                <a16:creationId xmlns:a16="http://schemas.microsoft.com/office/drawing/2014/main" id="{B290F21F-DCC5-B64D-E083-274455BC3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6" y="1557338"/>
            <a:ext cx="1655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Instantiating </a:t>
            </a:r>
          </a:p>
        </p:txBody>
      </p:sp>
      <p:sp>
        <p:nvSpPr>
          <p:cNvPr id="28712" name="Text Box 42">
            <a:extLst>
              <a:ext uri="{FF2B5EF4-FFF2-40B4-BE49-F238E27FC236}">
                <a16:creationId xmlns:a16="http://schemas.microsoft.com/office/drawing/2014/main" id="{17E910CE-725F-A15C-9ACA-365E8D895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4" y="1835151"/>
            <a:ext cx="1298575" cy="3079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accent1">
                <a:lumMod val="9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r>
              <a:rPr lang="en-US" altLang="en-US" sz="1400" b="1" dirty="0">
                <a:solidFill>
                  <a:srgbClr val="000000"/>
                </a:solidFill>
              </a:rPr>
              <a:t>Re-sampling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  <p:bldP spid="28690" grpId="0" animBg="1"/>
      <p:bldP spid="28698" grpId="0" animBg="1"/>
      <p:bldP spid="28699" grpId="0" animBg="1"/>
      <p:bldP spid="28700" grpId="0" animBg="1"/>
      <p:bldP spid="11295" grpId="0" animBg="1"/>
      <p:bldP spid="11296" grpId="0" animBg="1"/>
      <p:bldP spid="11297" grpId="0" animBg="1"/>
      <p:bldP spid="28706" grpId="0" animBg="1"/>
      <p:bldP spid="11303" grpId="0"/>
      <p:bldP spid="287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050">
            <a:extLst>
              <a:ext uri="{FF2B5EF4-FFF2-40B4-BE49-F238E27FC236}">
                <a16:creationId xmlns:a16="http://schemas.microsoft.com/office/drawing/2014/main" id="{C01A0258-4687-1BD6-9214-C9C241986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09900" y="1063626"/>
            <a:ext cx="6172200" cy="593725"/>
          </a:xfrm>
        </p:spPr>
        <p:txBody>
          <a:bodyPr/>
          <a:lstStyle/>
          <a:p>
            <a:pPr eaLnBrk="1" hangingPunct="1"/>
            <a:r>
              <a:rPr lang="en-US" altLang="en-US" sz="2100" b="1"/>
              <a:t>Propagating from (k-1) to (k) to (k+1)</a:t>
            </a:r>
          </a:p>
        </p:txBody>
      </p:sp>
      <p:graphicFrame>
        <p:nvGraphicFramePr>
          <p:cNvPr id="10243" name="Object 2">
            <a:extLst>
              <a:ext uri="{FF2B5EF4-FFF2-40B4-BE49-F238E27FC236}">
                <a16:creationId xmlns:a16="http://schemas.microsoft.com/office/drawing/2014/main" id="{7D0026A3-B4C2-2CC7-7166-19AE3E040035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3009900" y="2114550"/>
          <a:ext cx="6172200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4286" imgH="4761905" progId="PBrush">
                  <p:embed/>
                </p:oleObj>
              </mc:Choice>
              <mc:Fallback>
                <p:oleObj name="Bitmap Image" r:id="rId2" imgW="8714286" imgH="4761905" progId="PBrush">
                  <p:embed/>
                  <p:pic>
                    <p:nvPicPr>
                      <p:cNvPr id="10243" name="Object 2">
                        <a:extLst>
                          <a:ext uri="{FF2B5EF4-FFF2-40B4-BE49-F238E27FC236}">
                            <a16:creationId xmlns:a16="http://schemas.microsoft.com/office/drawing/2014/main" id="{7D0026A3-B4C2-2CC7-7166-19AE3E04003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2114550"/>
                        <a:ext cx="6172200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4" name="Group 3">
            <a:extLst>
              <a:ext uri="{FF2B5EF4-FFF2-40B4-BE49-F238E27FC236}">
                <a16:creationId xmlns:a16="http://schemas.microsoft.com/office/drawing/2014/main" id="{CDDCA072-9552-0B0A-2060-8B93FD42ACBD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803775"/>
            <a:ext cx="1447800" cy="990600"/>
            <a:chOff x="672" y="1440"/>
            <a:chExt cx="1008" cy="1584"/>
          </a:xfrm>
        </p:grpSpPr>
        <p:sp>
          <p:nvSpPr>
            <p:cNvPr id="10245" name="Oval 4">
              <a:extLst>
                <a:ext uri="{FF2B5EF4-FFF2-40B4-BE49-F238E27FC236}">
                  <a16:creationId xmlns:a16="http://schemas.microsoft.com/office/drawing/2014/main" id="{650BEBFB-6E49-3134-89B8-4FAA2391A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46" name="Oval 5">
              <a:extLst>
                <a:ext uri="{FF2B5EF4-FFF2-40B4-BE49-F238E27FC236}">
                  <a16:creationId xmlns:a16="http://schemas.microsoft.com/office/drawing/2014/main" id="{D7E5B9CE-1C0F-DE8A-9D6D-79D8103E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47" name="Oval 6">
              <a:extLst>
                <a:ext uri="{FF2B5EF4-FFF2-40B4-BE49-F238E27FC236}">
                  <a16:creationId xmlns:a16="http://schemas.microsoft.com/office/drawing/2014/main" id="{9C162B50-CF36-21D1-4D59-B1AE8CFB8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48" name="Oval 7">
              <a:extLst>
                <a:ext uri="{FF2B5EF4-FFF2-40B4-BE49-F238E27FC236}">
                  <a16:creationId xmlns:a16="http://schemas.microsoft.com/office/drawing/2014/main" id="{49A61AF1-52D5-94E7-4C2A-0926DD9F2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49" name="Oval 8">
              <a:extLst>
                <a:ext uri="{FF2B5EF4-FFF2-40B4-BE49-F238E27FC236}">
                  <a16:creationId xmlns:a16="http://schemas.microsoft.com/office/drawing/2014/main" id="{5D5DBD2D-8FA9-754B-5A40-762D7A70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0" name="Oval 9">
              <a:extLst>
                <a:ext uri="{FF2B5EF4-FFF2-40B4-BE49-F238E27FC236}">
                  <a16:creationId xmlns:a16="http://schemas.microsoft.com/office/drawing/2014/main" id="{67B43403-7F24-2B02-51B4-B5447A3B7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1" name="Oval 10">
              <a:extLst>
                <a:ext uri="{FF2B5EF4-FFF2-40B4-BE49-F238E27FC236}">
                  <a16:creationId xmlns:a16="http://schemas.microsoft.com/office/drawing/2014/main" id="{A1C12920-1D82-7E79-88B8-4F03AF0EC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2" name="Oval 11">
              <a:extLst>
                <a:ext uri="{FF2B5EF4-FFF2-40B4-BE49-F238E27FC236}">
                  <a16:creationId xmlns:a16="http://schemas.microsoft.com/office/drawing/2014/main" id="{2D91AFB1-8C80-8CC5-DF24-D64FB2EA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3" name="Oval 12">
              <a:extLst>
                <a:ext uri="{FF2B5EF4-FFF2-40B4-BE49-F238E27FC236}">
                  <a16:creationId xmlns:a16="http://schemas.microsoft.com/office/drawing/2014/main" id="{23B11CFC-21AA-311A-1C53-0B1D4FA03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4" name="Oval 13">
              <a:extLst>
                <a:ext uri="{FF2B5EF4-FFF2-40B4-BE49-F238E27FC236}">
                  <a16:creationId xmlns:a16="http://schemas.microsoft.com/office/drawing/2014/main" id="{2BAE114A-8DFC-E27D-AD92-260E9465B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5" name="Oval 14">
              <a:extLst>
                <a:ext uri="{FF2B5EF4-FFF2-40B4-BE49-F238E27FC236}">
                  <a16:creationId xmlns:a16="http://schemas.microsoft.com/office/drawing/2014/main" id="{F119D60F-57E6-B95F-CA4B-050A18378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6" name="Oval 15">
              <a:extLst>
                <a:ext uri="{FF2B5EF4-FFF2-40B4-BE49-F238E27FC236}">
                  <a16:creationId xmlns:a16="http://schemas.microsoft.com/office/drawing/2014/main" id="{9BB6586B-45D2-35E9-F949-CDE2CA53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7" name="Oval 16">
              <a:extLst>
                <a:ext uri="{FF2B5EF4-FFF2-40B4-BE49-F238E27FC236}">
                  <a16:creationId xmlns:a16="http://schemas.microsoft.com/office/drawing/2014/main" id="{844FCFB4-E007-519D-4967-72CB11FE3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8" name="Oval 17">
              <a:extLst>
                <a:ext uri="{FF2B5EF4-FFF2-40B4-BE49-F238E27FC236}">
                  <a16:creationId xmlns:a16="http://schemas.microsoft.com/office/drawing/2014/main" id="{D9640815-109A-3B79-DF13-62F4A2F9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59" name="Oval 18">
              <a:extLst>
                <a:ext uri="{FF2B5EF4-FFF2-40B4-BE49-F238E27FC236}">
                  <a16:creationId xmlns:a16="http://schemas.microsoft.com/office/drawing/2014/main" id="{7E923B13-4238-94A5-662D-1FEAAA09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0" name="Oval 19">
              <a:extLst>
                <a:ext uri="{FF2B5EF4-FFF2-40B4-BE49-F238E27FC236}">
                  <a16:creationId xmlns:a16="http://schemas.microsoft.com/office/drawing/2014/main" id="{FBFF6812-0993-61D5-809C-FE9DE3932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1" name="Oval 20">
              <a:extLst>
                <a:ext uri="{FF2B5EF4-FFF2-40B4-BE49-F238E27FC236}">
                  <a16:creationId xmlns:a16="http://schemas.microsoft.com/office/drawing/2014/main" id="{02C3F22A-0A51-A807-A6D5-6D6AAFDB8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2" name="Oval 21">
              <a:extLst>
                <a:ext uri="{FF2B5EF4-FFF2-40B4-BE49-F238E27FC236}">
                  <a16:creationId xmlns:a16="http://schemas.microsoft.com/office/drawing/2014/main" id="{8A4F2022-AAFA-454D-11B0-1A7DACDD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3" name="Oval 22">
              <a:extLst>
                <a:ext uri="{FF2B5EF4-FFF2-40B4-BE49-F238E27FC236}">
                  <a16:creationId xmlns:a16="http://schemas.microsoft.com/office/drawing/2014/main" id="{5B42C76A-7148-F08E-97C9-7289270DD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4" name="Oval 23">
              <a:extLst>
                <a:ext uri="{FF2B5EF4-FFF2-40B4-BE49-F238E27FC236}">
                  <a16:creationId xmlns:a16="http://schemas.microsoft.com/office/drawing/2014/main" id="{2B1396F2-70F1-10D9-7419-F7E689AF5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5" name="Oval 24">
              <a:extLst>
                <a:ext uri="{FF2B5EF4-FFF2-40B4-BE49-F238E27FC236}">
                  <a16:creationId xmlns:a16="http://schemas.microsoft.com/office/drawing/2014/main" id="{92359E56-EF3A-38D1-EC70-729430B6D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6" name="Oval 25">
              <a:extLst>
                <a:ext uri="{FF2B5EF4-FFF2-40B4-BE49-F238E27FC236}">
                  <a16:creationId xmlns:a16="http://schemas.microsoft.com/office/drawing/2014/main" id="{F7BB7B4E-42F9-0D08-1E10-422152A8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7" name="Oval 26">
              <a:extLst>
                <a:ext uri="{FF2B5EF4-FFF2-40B4-BE49-F238E27FC236}">
                  <a16:creationId xmlns:a16="http://schemas.microsoft.com/office/drawing/2014/main" id="{6AAA758C-7B38-463C-1E62-7194A78F6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8" name="Oval 27">
              <a:extLst>
                <a:ext uri="{FF2B5EF4-FFF2-40B4-BE49-F238E27FC236}">
                  <a16:creationId xmlns:a16="http://schemas.microsoft.com/office/drawing/2014/main" id="{63E39B56-699F-3ECD-F766-06744CE2B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69" name="Oval 28">
              <a:extLst>
                <a:ext uri="{FF2B5EF4-FFF2-40B4-BE49-F238E27FC236}">
                  <a16:creationId xmlns:a16="http://schemas.microsoft.com/office/drawing/2014/main" id="{408457D4-2F35-45A0-C69F-5FB8B719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0" name="Oval 29">
              <a:extLst>
                <a:ext uri="{FF2B5EF4-FFF2-40B4-BE49-F238E27FC236}">
                  <a16:creationId xmlns:a16="http://schemas.microsoft.com/office/drawing/2014/main" id="{AE4CFDD1-1D94-E949-6F0B-40523AB2A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1" name="Oval 30">
              <a:extLst>
                <a:ext uri="{FF2B5EF4-FFF2-40B4-BE49-F238E27FC236}">
                  <a16:creationId xmlns:a16="http://schemas.microsoft.com/office/drawing/2014/main" id="{3802B560-58C5-BBC8-F9A0-AA0C2D340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2" name="Oval 31">
              <a:extLst>
                <a:ext uri="{FF2B5EF4-FFF2-40B4-BE49-F238E27FC236}">
                  <a16:creationId xmlns:a16="http://schemas.microsoft.com/office/drawing/2014/main" id="{F4E6D858-E29F-DDD6-23BC-EEE374D47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3" name="Oval 32">
              <a:extLst>
                <a:ext uri="{FF2B5EF4-FFF2-40B4-BE49-F238E27FC236}">
                  <a16:creationId xmlns:a16="http://schemas.microsoft.com/office/drawing/2014/main" id="{820B78E1-D79B-0720-437D-4BF153A94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4" name="Oval 33">
              <a:extLst>
                <a:ext uri="{FF2B5EF4-FFF2-40B4-BE49-F238E27FC236}">
                  <a16:creationId xmlns:a16="http://schemas.microsoft.com/office/drawing/2014/main" id="{8595FD62-6732-8732-EEE1-7F474500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5" name="Oval 34">
              <a:extLst>
                <a:ext uri="{FF2B5EF4-FFF2-40B4-BE49-F238E27FC236}">
                  <a16:creationId xmlns:a16="http://schemas.microsoft.com/office/drawing/2014/main" id="{682532AD-0413-DB7A-0F8A-D3E05E81F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6" name="Oval 35">
              <a:extLst>
                <a:ext uri="{FF2B5EF4-FFF2-40B4-BE49-F238E27FC236}">
                  <a16:creationId xmlns:a16="http://schemas.microsoft.com/office/drawing/2014/main" id="{908EEEDD-0059-926E-CC86-08370162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7" name="Oval 36">
              <a:extLst>
                <a:ext uri="{FF2B5EF4-FFF2-40B4-BE49-F238E27FC236}">
                  <a16:creationId xmlns:a16="http://schemas.microsoft.com/office/drawing/2014/main" id="{FC2784F9-29DF-2264-72E5-FEFAB64D1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8" name="Oval 37">
              <a:extLst>
                <a:ext uri="{FF2B5EF4-FFF2-40B4-BE49-F238E27FC236}">
                  <a16:creationId xmlns:a16="http://schemas.microsoft.com/office/drawing/2014/main" id="{2AB52B03-9974-4794-13C1-58798C134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79" name="Oval 38">
              <a:extLst>
                <a:ext uri="{FF2B5EF4-FFF2-40B4-BE49-F238E27FC236}">
                  <a16:creationId xmlns:a16="http://schemas.microsoft.com/office/drawing/2014/main" id="{2D65CD53-1532-B096-F5F2-37EC6089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0" name="Oval 39">
              <a:extLst>
                <a:ext uri="{FF2B5EF4-FFF2-40B4-BE49-F238E27FC236}">
                  <a16:creationId xmlns:a16="http://schemas.microsoft.com/office/drawing/2014/main" id="{AC7BC8D3-2243-E971-F3F0-7B1D8A28B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1" name="Oval 40">
              <a:extLst>
                <a:ext uri="{FF2B5EF4-FFF2-40B4-BE49-F238E27FC236}">
                  <a16:creationId xmlns:a16="http://schemas.microsoft.com/office/drawing/2014/main" id="{87AF4A9A-A09E-E238-C104-1B1E42006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2" name="Oval 41">
              <a:extLst>
                <a:ext uri="{FF2B5EF4-FFF2-40B4-BE49-F238E27FC236}">
                  <a16:creationId xmlns:a16="http://schemas.microsoft.com/office/drawing/2014/main" id="{B670B852-9FFC-075B-8B4B-07B2CCD09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3" name="Oval 42">
              <a:extLst>
                <a:ext uri="{FF2B5EF4-FFF2-40B4-BE49-F238E27FC236}">
                  <a16:creationId xmlns:a16="http://schemas.microsoft.com/office/drawing/2014/main" id="{770253AC-1960-6772-8CD3-EF70DCA91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4" name="Oval 43">
              <a:extLst>
                <a:ext uri="{FF2B5EF4-FFF2-40B4-BE49-F238E27FC236}">
                  <a16:creationId xmlns:a16="http://schemas.microsoft.com/office/drawing/2014/main" id="{7941E230-C1C5-2730-E5A0-DE0E103AD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5" name="Oval 44">
              <a:extLst>
                <a:ext uri="{FF2B5EF4-FFF2-40B4-BE49-F238E27FC236}">
                  <a16:creationId xmlns:a16="http://schemas.microsoft.com/office/drawing/2014/main" id="{6C6CAE20-4D05-CD2A-FE9B-B0BA547F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6" name="Oval 45">
              <a:extLst>
                <a:ext uri="{FF2B5EF4-FFF2-40B4-BE49-F238E27FC236}">
                  <a16:creationId xmlns:a16="http://schemas.microsoft.com/office/drawing/2014/main" id="{28D59F7B-5A6A-5567-BCBF-BBAD29F5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7" name="Oval 46">
              <a:extLst>
                <a:ext uri="{FF2B5EF4-FFF2-40B4-BE49-F238E27FC236}">
                  <a16:creationId xmlns:a16="http://schemas.microsoft.com/office/drawing/2014/main" id="{F3768BB1-E116-17F3-0232-2D889D08F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8" name="Oval 47">
              <a:extLst>
                <a:ext uri="{FF2B5EF4-FFF2-40B4-BE49-F238E27FC236}">
                  <a16:creationId xmlns:a16="http://schemas.microsoft.com/office/drawing/2014/main" id="{373F72AB-4473-D6B8-4FA9-181117AB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89" name="Oval 48">
              <a:extLst>
                <a:ext uri="{FF2B5EF4-FFF2-40B4-BE49-F238E27FC236}">
                  <a16:creationId xmlns:a16="http://schemas.microsoft.com/office/drawing/2014/main" id="{162FBA53-169C-C89A-C7C1-A1A290801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0" name="Oval 49">
              <a:extLst>
                <a:ext uri="{FF2B5EF4-FFF2-40B4-BE49-F238E27FC236}">
                  <a16:creationId xmlns:a16="http://schemas.microsoft.com/office/drawing/2014/main" id="{F162BDFA-A5B2-7C2B-E27D-93F3C5EEE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1" name="Oval 50">
              <a:extLst>
                <a:ext uri="{FF2B5EF4-FFF2-40B4-BE49-F238E27FC236}">
                  <a16:creationId xmlns:a16="http://schemas.microsoft.com/office/drawing/2014/main" id="{3A05A7EE-1E98-DBFC-2D7C-8B7F1E0C1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2" name="Oval 51">
              <a:extLst>
                <a:ext uri="{FF2B5EF4-FFF2-40B4-BE49-F238E27FC236}">
                  <a16:creationId xmlns:a16="http://schemas.microsoft.com/office/drawing/2014/main" id="{0A0D7F24-6C55-367C-2B7B-7F249769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3" name="Oval 52">
              <a:extLst>
                <a:ext uri="{FF2B5EF4-FFF2-40B4-BE49-F238E27FC236}">
                  <a16:creationId xmlns:a16="http://schemas.microsoft.com/office/drawing/2014/main" id="{F52CD0EA-45FD-BE61-29E5-1BEF89116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4" name="Oval 53">
              <a:extLst>
                <a:ext uri="{FF2B5EF4-FFF2-40B4-BE49-F238E27FC236}">
                  <a16:creationId xmlns:a16="http://schemas.microsoft.com/office/drawing/2014/main" id="{0D04B847-7AA9-A751-BBDA-071CDA30E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5" name="Oval 54">
              <a:extLst>
                <a:ext uri="{FF2B5EF4-FFF2-40B4-BE49-F238E27FC236}">
                  <a16:creationId xmlns:a16="http://schemas.microsoft.com/office/drawing/2014/main" id="{27DDBFD0-A07D-9BB4-2B12-94B77C5BD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6" name="Oval 55">
              <a:extLst>
                <a:ext uri="{FF2B5EF4-FFF2-40B4-BE49-F238E27FC236}">
                  <a16:creationId xmlns:a16="http://schemas.microsoft.com/office/drawing/2014/main" id="{D4B20D33-14DB-6AE8-312F-44FB46E23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7" name="Oval 56">
              <a:extLst>
                <a:ext uri="{FF2B5EF4-FFF2-40B4-BE49-F238E27FC236}">
                  <a16:creationId xmlns:a16="http://schemas.microsoft.com/office/drawing/2014/main" id="{C877C3CF-E7EC-A3FD-ECA0-06A1E96A8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8" name="Oval 57">
              <a:extLst>
                <a:ext uri="{FF2B5EF4-FFF2-40B4-BE49-F238E27FC236}">
                  <a16:creationId xmlns:a16="http://schemas.microsoft.com/office/drawing/2014/main" id="{03D2EF21-17CF-D70A-0715-57143B2BC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99" name="Oval 58">
              <a:extLst>
                <a:ext uri="{FF2B5EF4-FFF2-40B4-BE49-F238E27FC236}">
                  <a16:creationId xmlns:a16="http://schemas.microsoft.com/office/drawing/2014/main" id="{342C3137-87A1-A0C6-4FC0-51ECAF02A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0" name="Oval 59">
              <a:extLst>
                <a:ext uri="{FF2B5EF4-FFF2-40B4-BE49-F238E27FC236}">
                  <a16:creationId xmlns:a16="http://schemas.microsoft.com/office/drawing/2014/main" id="{F7C744B6-CEF8-2780-81EC-8DF67E613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1" name="Oval 60">
              <a:extLst>
                <a:ext uri="{FF2B5EF4-FFF2-40B4-BE49-F238E27FC236}">
                  <a16:creationId xmlns:a16="http://schemas.microsoft.com/office/drawing/2014/main" id="{A5410589-DE6A-AE79-4C6F-29D2EFD52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2" name="Oval 61">
              <a:extLst>
                <a:ext uri="{FF2B5EF4-FFF2-40B4-BE49-F238E27FC236}">
                  <a16:creationId xmlns:a16="http://schemas.microsoft.com/office/drawing/2014/main" id="{44BE0C98-578A-F3EE-7F9D-03CE2DCDE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3" name="Oval 62">
              <a:extLst>
                <a:ext uri="{FF2B5EF4-FFF2-40B4-BE49-F238E27FC236}">
                  <a16:creationId xmlns:a16="http://schemas.microsoft.com/office/drawing/2014/main" id="{6BEA4641-3D44-D9C8-CA1C-327C6694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4" name="Oval 63">
              <a:extLst>
                <a:ext uri="{FF2B5EF4-FFF2-40B4-BE49-F238E27FC236}">
                  <a16:creationId xmlns:a16="http://schemas.microsoft.com/office/drawing/2014/main" id="{0D3413C4-A958-AA76-7478-34ECA65DE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5" name="Oval 64">
              <a:extLst>
                <a:ext uri="{FF2B5EF4-FFF2-40B4-BE49-F238E27FC236}">
                  <a16:creationId xmlns:a16="http://schemas.microsoft.com/office/drawing/2014/main" id="{F60D0063-9E4C-40A0-E8E1-F317AA9D0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6" name="Oval 65">
              <a:extLst>
                <a:ext uri="{FF2B5EF4-FFF2-40B4-BE49-F238E27FC236}">
                  <a16:creationId xmlns:a16="http://schemas.microsoft.com/office/drawing/2014/main" id="{F29D1CFA-E637-7F05-7700-7FB0E0B2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7" name="Oval 66">
              <a:extLst>
                <a:ext uri="{FF2B5EF4-FFF2-40B4-BE49-F238E27FC236}">
                  <a16:creationId xmlns:a16="http://schemas.microsoft.com/office/drawing/2014/main" id="{09318020-2FB8-0A8B-5D36-1A78EFD8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8" name="Oval 67">
              <a:extLst>
                <a:ext uri="{FF2B5EF4-FFF2-40B4-BE49-F238E27FC236}">
                  <a16:creationId xmlns:a16="http://schemas.microsoft.com/office/drawing/2014/main" id="{26EDE0B2-2ADE-7EFA-E21A-7B65F0919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09" name="Oval 68">
              <a:extLst>
                <a:ext uri="{FF2B5EF4-FFF2-40B4-BE49-F238E27FC236}">
                  <a16:creationId xmlns:a16="http://schemas.microsoft.com/office/drawing/2014/main" id="{6EB160B5-E609-DDDC-DFCD-A8ED10B68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0" name="Oval 69">
              <a:extLst>
                <a:ext uri="{FF2B5EF4-FFF2-40B4-BE49-F238E27FC236}">
                  <a16:creationId xmlns:a16="http://schemas.microsoft.com/office/drawing/2014/main" id="{DD72E4AB-2586-DB5D-1FC2-D08E380A9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1" name="Oval 70">
              <a:extLst>
                <a:ext uri="{FF2B5EF4-FFF2-40B4-BE49-F238E27FC236}">
                  <a16:creationId xmlns:a16="http://schemas.microsoft.com/office/drawing/2014/main" id="{6601BED5-6571-CDC5-F48A-ACB293D26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2" name="Oval 71">
              <a:extLst>
                <a:ext uri="{FF2B5EF4-FFF2-40B4-BE49-F238E27FC236}">
                  <a16:creationId xmlns:a16="http://schemas.microsoft.com/office/drawing/2014/main" id="{F80D2C80-603D-DC22-14D0-1475360A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3" name="Oval 72">
              <a:extLst>
                <a:ext uri="{FF2B5EF4-FFF2-40B4-BE49-F238E27FC236}">
                  <a16:creationId xmlns:a16="http://schemas.microsoft.com/office/drawing/2014/main" id="{EB021697-5CBC-275E-A658-B6726521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4" name="Oval 73">
              <a:extLst>
                <a:ext uri="{FF2B5EF4-FFF2-40B4-BE49-F238E27FC236}">
                  <a16:creationId xmlns:a16="http://schemas.microsoft.com/office/drawing/2014/main" id="{373FE353-6232-F80D-A6E4-E5D8E277C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5" name="Oval 74">
              <a:extLst>
                <a:ext uri="{FF2B5EF4-FFF2-40B4-BE49-F238E27FC236}">
                  <a16:creationId xmlns:a16="http://schemas.microsoft.com/office/drawing/2014/main" id="{3FEE46FD-B73D-0BD7-1093-0BCAA156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6" name="Oval 75">
              <a:extLst>
                <a:ext uri="{FF2B5EF4-FFF2-40B4-BE49-F238E27FC236}">
                  <a16:creationId xmlns:a16="http://schemas.microsoft.com/office/drawing/2014/main" id="{EE05F090-A379-62F2-5A18-865F600CE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7" name="Oval 76">
              <a:extLst>
                <a:ext uri="{FF2B5EF4-FFF2-40B4-BE49-F238E27FC236}">
                  <a16:creationId xmlns:a16="http://schemas.microsoft.com/office/drawing/2014/main" id="{252855A0-0890-EAF7-9BC1-8F821609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8" name="Oval 77">
              <a:extLst>
                <a:ext uri="{FF2B5EF4-FFF2-40B4-BE49-F238E27FC236}">
                  <a16:creationId xmlns:a16="http://schemas.microsoft.com/office/drawing/2014/main" id="{B0C70BEE-DF7B-EEE9-A8EE-99EAEA20B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19" name="Oval 78">
              <a:extLst>
                <a:ext uri="{FF2B5EF4-FFF2-40B4-BE49-F238E27FC236}">
                  <a16:creationId xmlns:a16="http://schemas.microsoft.com/office/drawing/2014/main" id="{7675B264-CF50-DE78-9107-023592CC1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0" name="Oval 79">
              <a:extLst>
                <a:ext uri="{FF2B5EF4-FFF2-40B4-BE49-F238E27FC236}">
                  <a16:creationId xmlns:a16="http://schemas.microsoft.com/office/drawing/2014/main" id="{21CC2F7E-6137-8452-8820-6D166C5A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1" name="Oval 80">
              <a:extLst>
                <a:ext uri="{FF2B5EF4-FFF2-40B4-BE49-F238E27FC236}">
                  <a16:creationId xmlns:a16="http://schemas.microsoft.com/office/drawing/2014/main" id="{F9181A7D-971A-8136-2D4C-6096FD5B2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22" name="Oval 81">
              <a:extLst>
                <a:ext uri="{FF2B5EF4-FFF2-40B4-BE49-F238E27FC236}">
                  <a16:creationId xmlns:a16="http://schemas.microsoft.com/office/drawing/2014/main" id="{CC71EEC0-6080-43DD-8937-289B04A7D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EBBFB58-9A3D-37EC-EF4D-D91AC6B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828801"/>
            <a:ext cx="6494463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7" name="Group 3">
            <a:extLst>
              <a:ext uri="{FF2B5EF4-FFF2-40B4-BE49-F238E27FC236}">
                <a16:creationId xmlns:a16="http://schemas.microsoft.com/office/drawing/2014/main" id="{95AA6B09-A5E0-2BD7-9490-287D7826CCCF}"/>
              </a:ext>
            </a:extLst>
          </p:cNvPr>
          <p:cNvGrpSpPr>
            <a:grpSpLocks/>
          </p:cNvGrpSpPr>
          <p:nvPr/>
        </p:nvGrpSpPr>
        <p:grpSpPr bwMode="auto">
          <a:xfrm>
            <a:off x="2171700" y="4724400"/>
            <a:ext cx="1447800" cy="990600"/>
            <a:chOff x="672" y="1440"/>
            <a:chExt cx="1008" cy="1584"/>
          </a:xfrm>
        </p:grpSpPr>
        <p:sp>
          <p:nvSpPr>
            <p:cNvPr id="11268" name="Oval 4">
              <a:extLst>
                <a:ext uri="{FF2B5EF4-FFF2-40B4-BE49-F238E27FC236}">
                  <a16:creationId xmlns:a16="http://schemas.microsoft.com/office/drawing/2014/main" id="{476EB686-2989-0F55-B570-380038FD8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69" name="Oval 5">
              <a:extLst>
                <a:ext uri="{FF2B5EF4-FFF2-40B4-BE49-F238E27FC236}">
                  <a16:creationId xmlns:a16="http://schemas.microsoft.com/office/drawing/2014/main" id="{27DE9E38-C76E-1E62-0FFE-148212ED2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0" name="Oval 6">
              <a:extLst>
                <a:ext uri="{FF2B5EF4-FFF2-40B4-BE49-F238E27FC236}">
                  <a16:creationId xmlns:a16="http://schemas.microsoft.com/office/drawing/2014/main" id="{141C1E69-23B5-E41E-EB4F-2B76715DD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1" name="Oval 7">
              <a:extLst>
                <a:ext uri="{FF2B5EF4-FFF2-40B4-BE49-F238E27FC236}">
                  <a16:creationId xmlns:a16="http://schemas.microsoft.com/office/drawing/2014/main" id="{25749337-DA72-4DD6-281E-562268344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2" name="Oval 8">
              <a:extLst>
                <a:ext uri="{FF2B5EF4-FFF2-40B4-BE49-F238E27FC236}">
                  <a16:creationId xmlns:a16="http://schemas.microsoft.com/office/drawing/2014/main" id="{8CAF101E-5338-7948-477B-C47B432B0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3" name="Oval 9">
              <a:extLst>
                <a:ext uri="{FF2B5EF4-FFF2-40B4-BE49-F238E27FC236}">
                  <a16:creationId xmlns:a16="http://schemas.microsoft.com/office/drawing/2014/main" id="{A35878AB-1273-DC61-9586-B47535C3C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4" name="Oval 10">
              <a:extLst>
                <a:ext uri="{FF2B5EF4-FFF2-40B4-BE49-F238E27FC236}">
                  <a16:creationId xmlns:a16="http://schemas.microsoft.com/office/drawing/2014/main" id="{E4F6D1DF-26CF-3A14-1F4F-B34CBD651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5" name="Oval 11">
              <a:extLst>
                <a:ext uri="{FF2B5EF4-FFF2-40B4-BE49-F238E27FC236}">
                  <a16:creationId xmlns:a16="http://schemas.microsoft.com/office/drawing/2014/main" id="{F68FFC0E-7CB1-C3FF-DB49-12283DF3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6" name="Oval 12">
              <a:extLst>
                <a:ext uri="{FF2B5EF4-FFF2-40B4-BE49-F238E27FC236}">
                  <a16:creationId xmlns:a16="http://schemas.microsoft.com/office/drawing/2014/main" id="{E75B7299-C9E7-EA9D-C760-C0EA76B43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7" name="Oval 13">
              <a:extLst>
                <a:ext uri="{FF2B5EF4-FFF2-40B4-BE49-F238E27FC236}">
                  <a16:creationId xmlns:a16="http://schemas.microsoft.com/office/drawing/2014/main" id="{90D1AB2A-7FD8-30CD-AFD4-DB845E0F6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8" name="Oval 14">
              <a:extLst>
                <a:ext uri="{FF2B5EF4-FFF2-40B4-BE49-F238E27FC236}">
                  <a16:creationId xmlns:a16="http://schemas.microsoft.com/office/drawing/2014/main" id="{2E204CFB-348E-177C-DD43-4FE508D0B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9" name="Oval 15">
              <a:extLst>
                <a:ext uri="{FF2B5EF4-FFF2-40B4-BE49-F238E27FC236}">
                  <a16:creationId xmlns:a16="http://schemas.microsoft.com/office/drawing/2014/main" id="{D8E28104-9D2B-BA8E-B2B5-FC7F38E1A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0" name="Oval 16">
              <a:extLst>
                <a:ext uri="{FF2B5EF4-FFF2-40B4-BE49-F238E27FC236}">
                  <a16:creationId xmlns:a16="http://schemas.microsoft.com/office/drawing/2014/main" id="{A50A0CD4-E716-F898-710D-55ACE91B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1" name="Oval 17">
              <a:extLst>
                <a:ext uri="{FF2B5EF4-FFF2-40B4-BE49-F238E27FC236}">
                  <a16:creationId xmlns:a16="http://schemas.microsoft.com/office/drawing/2014/main" id="{1DF39D01-76D5-A764-FAD1-9A32DC71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2" name="Oval 18">
              <a:extLst>
                <a:ext uri="{FF2B5EF4-FFF2-40B4-BE49-F238E27FC236}">
                  <a16:creationId xmlns:a16="http://schemas.microsoft.com/office/drawing/2014/main" id="{52B4DAFC-5637-D4C7-CBE9-39D5E868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3" name="Oval 19">
              <a:extLst>
                <a:ext uri="{FF2B5EF4-FFF2-40B4-BE49-F238E27FC236}">
                  <a16:creationId xmlns:a16="http://schemas.microsoft.com/office/drawing/2014/main" id="{54C5198D-F640-B651-035A-11255FD36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4" name="Oval 20">
              <a:extLst>
                <a:ext uri="{FF2B5EF4-FFF2-40B4-BE49-F238E27FC236}">
                  <a16:creationId xmlns:a16="http://schemas.microsoft.com/office/drawing/2014/main" id="{A3979E93-2327-D914-0145-F7BC79BCC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5" name="Oval 21">
              <a:extLst>
                <a:ext uri="{FF2B5EF4-FFF2-40B4-BE49-F238E27FC236}">
                  <a16:creationId xmlns:a16="http://schemas.microsoft.com/office/drawing/2014/main" id="{D2892F7F-A299-029B-CF74-A8A7C697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6" name="Oval 22">
              <a:extLst>
                <a:ext uri="{FF2B5EF4-FFF2-40B4-BE49-F238E27FC236}">
                  <a16:creationId xmlns:a16="http://schemas.microsoft.com/office/drawing/2014/main" id="{47AABE7B-1318-8209-3496-60B09665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7" name="Oval 23">
              <a:extLst>
                <a:ext uri="{FF2B5EF4-FFF2-40B4-BE49-F238E27FC236}">
                  <a16:creationId xmlns:a16="http://schemas.microsoft.com/office/drawing/2014/main" id="{47607D8C-5108-CF4C-87B9-5A3F6D25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8" name="Oval 24">
              <a:extLst>
                <a:ext uri="{FF2B5EF4-FFF2-40B4-BE49-F238E27FC236}">
                  <a16:creationId xmlns:a16="http://schemas.microsoft.com/office/drawing/2014/main" id="{D38E9366-DF2E-120E-F962-328278EB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9" name="Oval 25">
              <a:extLst>
                <a:ext uri="{FF2B5EF4-FFF2-40B4-BE49-F238E27FC236}">
                  <a16:creationId xmlns:a16="http://schemas.microsoft.com/office/drawing/2014/main" id="{74419ADD-F95A-707F-2FE8-DF6091006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0" name="Oval 26">
              <a:extLst>
                <a:ext uri="{FF2B5EF4-FFF2-40B4-BE49-F238E27FC236}">
                  <a16:creationId xmlns:a16="http://schemas.microsoft.com/office/drawing/2014/main" id="{EC528120-AA67-D1FF-FB50-F894016A3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1" name="Oval 27">
              <a:extLst>
                <a:ext uri="{FF2B5EF4-FFF2-40B4-BE49-F238E27FC236}">
                  <a16:creationId xmlns:a16="http://schemas.microsoft.com/office/drawing/2014/main" id="{7112D8DD-B6CD-400B-8295-D27A8D165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2" name="Oval 28">
              <a:extLst>
                <a:ext uri="{FF2B5EF4-FFF2-40B4-BE49-F238E27FC236}">
                  <a16:creationId xmlns:a16="http://schemas.microsoft.com/office/drawing/2014/main" id="{52C40155-8408-259F-0742-BCDBCA9B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3" name="Oval 29">
              <a:extLst>
                <a:ext uri="{FF2B5EF4-FFF2-40B4-BE49-F238E27FC236}">
                  <a16:creationId xmlns:a16="http://schemas.microsoft.com/office/drawing/2014/main" id="{40E36085-502F-E64B-C153-474CA480E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4" name="Oval 30">
              <a:extLst>
                <a:ext uri="{FF2B5EF4-FFF2-40B4-BE49-F238E27FC236}">
                  <a16:creationId xmlns:a16="http://schemas.microsoft.com/office/drawing/2014/main" id="{8265160C-67F2-35EE-D886-C445DDA3A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5" name="Oval 31">
              <a:extLst>
                <a:ext uri="{FF2B5EF4-FFF2-40B4-BE49-F238E27FC236}">
                  <a16:creationId xmlns:a16="http://schemas.microsoft.com/office/drawing/2014/main" id="{1F3C19C6-2C5E-4C4E-4E10-6E49A88A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6" name="Oval 32">
              <a:extLst>
                <a:ext uri="{FF2B5EF4-FFF2-40B4-BE49-F238E27FC236}">
                  <a16:creationId xmlns:a16="http://schemas.microsoft.com/office/drawing/2014/main" id="{C90AFDA7-8A15-6079-7B24-63799A9FB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7" name="Oval 33">
              <a:extLst>
                <a:ext uri="{FF2B5EF4-FFF2-40B4-BE49-F238E27FC236}">
                  <a16:creationId xmlns:a16="http://schemas.microsoft.com/office/drawing/2014/main" id="{F09FC45C-0B18-DBB5-77D3-6073C048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8" name="Oval 34">
              <a:extLst>
                <a:ext uri="{FF2B5EF4-FFF2-40B4-BE49-F238E27FC236}">
                  <a16:creationId xmlns:a16="http://schemas.microsoft.com/office/drawing/2014/main" id="{CE3ABFEC-E1B7-C3B4-9FD5-CF44922D8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9" name="Oval 35">
              <a:extLst>
                <a:ext uri="{FF2B5EF4-FFF2-40B4-BE49-F238E27FC236}">
                  <a16:creationId xmlns:a16="http://schemas.microsoft.com/office/drawing/2014/main" id="{24A57FFD-210D-F737-31FA-62094FA56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0" name="Oval 36">
              <a:extLst>
                <a:ext uri="{FF2B5EF4-FFF2-40B4-BE49-F238E27FC236}">
                  <a16:creationId xmlns:a16="http://schemas.microsoft.com/office/drawing/2014/main" id="{F8CB243B-1517-A7B0-DFD6-06D6C244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1" name="Oval 37">
              <a:extLst>
                <a:ext uri="{FF2B5EF4-FFF2-40B4-BE49-F238E27FC236}">
                  <a16:creationId xmlns:a16="http://schemas.microsoft.com/office/drawing/2014/main" id="{CC1C77FA-2BE4-72A3-67F2-E16D2814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2" name="Oval 38">
              <a:extLst>
                <a:ext uri="{FF2B5EF4-FFF2-40B4-BE49-F238E27FC236}">
                  <a16:creationId xmlns:a16="http://schemas.microsoft.com/office/drawing/2014/main" id="{7795B52F-55B9-0399-C2BB-D40660A5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3" name="Oval 39">
              <a:extLst>
                <a:ext uri="{FF2B5EF4-FFF2-40B4-BE49-F238E27FC236}">
                  <a16:creationId xmlns:a16="http://schemas.microsoft.com/office/drawing/2014/main" id="{04CFEDFB-02A2-209A-A25F-318E89F1B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4" name="Oval 40">
              <a:extLst>
                <a:ext uri="{FF2B5EF4-FFF2-40B4-BE49-F238E27FC236}">
                  <a16:creationId xmlns:a16="http://schemas.microsoft.com/office/drawing/2014/main" id="{11B7EE78-28D4-1526-4778-DF77182B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5" name="Oval 41">
              <a:extLst>
                <a:ext uri="{FF2B5EF4-FFF2-40B4-BE49-F238E27FC236}">
                  <a16:creationId xmlns:a16="http://schemas.microsoft.com/office/drawing/2014/main" id="{430FF494-037C-A1DE-7822-D5AB5AC14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6" name="Oval 42">
              <a:extLst>
                <a:ext uri="{FF2B5EF4-FFF2-40B4-BE49-F238E27FC236}">
                  <a16:creationId xmlns:a16="http://schemas.microsoft.com/office/drawing/2014/main" id="{D37B750C-79FE-C3F0-E098-6B35D08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7" name="Oval 43">
              <a:extLst>
                <a:ext uri="{FF2B5EF4-FFF2-40B4-BE49-F238E27FC236}">
                  <a16:creationId xmlns:a16="http://schemas.microsoft.com/office/drawing/2014/main" id="{8A0C8895-92C3-8BBA-D272-B863FCDBF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8" name="Oval 44">
              <a:extLst>
                <a:ext uri="{FF2B5EF4-FFF2-40B4-BE49-F238E27FC236}">
                  <a16:creationId xmlns:a16="http://schemas.microsoft.com/office/drawing/2014/main" id="{14CA4C3B-8AF6-7B1A-C5DE-E1A40D06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09" name="Oval 45">
              <a:extLst>
                <a:ext uri="{FF2B5EF4-FFF2-40B4-BE49-F238E27FC236}">
                  <a16:creationId xmlns:a16="http://schemas.microsoft.com/office/drawing/2014/main" id="{E737B671-05CA-2652-74B7-251E0272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0" name="Oval 46">
              <a:extLst>
                <a:ext uri="{FF2B5EF4-FFF2-40B4-BE49-F238E27FC236}">
                  <a16:creationId xmlns:a16="http://schemas.microsoft.com/office/drawing/2014/main" id="{E3658614-C6FF-9D69-E68A-7CFB3CF83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1" name="Oval 47">
              <a:extLst>
                <a:ext uri="{FF2B5EF4-FFF2-40B4-BE49-F238E27FC236}">
                  <a16:creationId xmlns:a16="http://schemas.microsoft.com/office/drawing/2014/main" id="{01BA37B0-16A8-2A92-ED62-A20284560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2" name="Oval 48">
              <a:extLst>
                <a:ext uri="{FF2B5EF4-FFF2-40B4-BE49-F238E27FC236}">
                  <a16:creationId xmlns:a16="http://schemas.microsoft.com/office/drawing/2014/main" id="{37C6E332-110F-A8F7-D1D5-861257B5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3" name="Oval 49">
              <a:extLst>
                <a:ext uri="{FF2B5EF4-FFF2-40B4-BE49-F238E27FC236}">
                  <a16:creationId xmlns:a16="http://schemas.microsoft.com/office/drawing/2014/main" id="{597AC182-5715-D854-B0B1-F61E6D7C6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4" name="Oval 50">
              <a:extLst>
                <a:ext uri="{FF2B5EF4-FFF2-40B4-BE49-F238E27FC236}">
                  <a16:creationId xmlns:a16="http://schemas.microsoft.com/office/drawing/2014/main" id="{8C5B192B-9BBC-2485-E3E9-2645F1B62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5" name="Oval 51">
              <a:extLst>
                <a:ext uri="{FF2B5EF4-FFF2-40B4-BE49-F238E27FC236}">
                  <a16:creationId xmlns:a16="http://schemas.microsoft.com/office/drawing/2014/main" id="{9CBA32EF-BC3E-9598-583D-86CD51D09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6" name="Oval 52">
              <a:extLst>
                <a:ext uri="{FF2B5EF4-FFF2-40B4-BE49-F238E27FC236}">
                  <a16:creationId xmlns:a16="http://schemas.microsoft.com/office/drawing/2014/main" id="{3FDE8969-AE4B-2B4D-DAD4-DE6288E1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7" name="Oval 53">
              <a:extLst>
                <a:ext uri="{FF2B5EF4-FFF2-40B4-BE49-F238E27FC236}">
                  <a16:creationId xmlns:a16="http://schemas.microsoft.com/office/drawing/2014/main" id="{894A0E51-98D4-BC8A-8F6E-FBF1CDCF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8" name="Oval 54">
              <a:extLst>
                <a:ext uri="{FF2B5EF4-FFF2-40B4-BE49-F238E27FC236}">
                  <a16:creationId xmlns:a16="http://schemas.microsoft.com/office/drawing/2014/main" id="{0112D55A-01DB-D5B2-A75E-0A60C8DD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19" name="Oval 55">
              <a:extLst>
                <a:ext uri="{FF2B5EF4-FFF2-40B4-BE49-F238E27FC236}">
                  <a16:creationId xmlns:a16="http://schemas.microsoft.com/office/drawing/2014/main" id="{ADB5F46E-5AB8-8657-19A5-105A83FB4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0" name="Oval 56">
              <a:extLst>
                <a:ext uri="{FF2B5EF4-FFF2-40B4-BE49-F238E27FC236}">
                  <a16:creationId xmlns:a16="http://schemas.microsoft.com/office/drawing/2014/main" id="{BBCE6CCD-F3D0-DB74-9550-4A23EF0C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1" name="Oval 57">
              <a:extLst>
                <a:ext uri="{FF2B5EF4-FFF2-40B4-BE49-F238E27FC236}">
                  <a16:creationId xmlns:a16="http://schemas.microsoft.com/office/drawing/2014/main" id="{38247FD1-8EDB-079E-305B-6F044BC10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2" name="Oval 58">
              <a:extLst>
                <a:ext uri="{FF2B5EF4-FFF2-40B4-BE49-F238E27FC236}">
                  <a16:creationId xmlns:a16="http://schemas.microsoft.com/office/drawing/2014/main" id="{8DB32916-6C3F-08D5-9CC6-FACF18037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3" name="Oval 59">
              <a:extLst>
                <a:ext uri="{FF2B5EF4-FFF2-40B4-BE49-F238E27FC236}">
                  <a16:creationId xmlns:a16="http://schemas.microsoft.com/office/drawing/2014/main" id="{5CE66B38-74CD-FA5D-191F-0CDC9A020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4" name="Oval 60">
              <a:extLst>
                <a:ext uri="{FF2B5EF4-FFF2-40B4-BE49-F238E27FC236}">
                  <a16:creationId xmlns:a16="http://schemas.microsoft.com/office/drawing/2014/main" id="{38C2F2E2-A300-F331-4EAD-46EA8497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5" name="Oval 61">
              <a:extLst>
                <a:ext uri="{FF2B5EF4-FFF2-40B4-BE49-F238E27FC236}">
                  <a16:creationId xmlns:a16="http://schemas.microsoft.com/office/drawing/2014/main" id="{429FE503-4552-D21F-E44F-5E3D90D4D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6" name="Oval 62">
              <a:extLst>
                <a:ext uri="{FF2B5EF4-FFF2-40B4-BE49-F238E27FC236}">
                  <a16:creationId xmlns:a16="http://schemas.microsoft.com/office/drawing/2014/main" id="{771520A1-10D4-8CC1-54D0-28E9B5A86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7" name="Oval 63">
              <a:extLst>
                <a:ext uri="{FF2B5EF4-FFF2-40B4-BE49-F238E27FC236}">
                  <a16:creationId xmlns:a16="http://schemas.microsoft.com/office/drawing/2014/main" id="{0717F246-69CE-3462-17B8-AD5EBC09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8" name="Oval 64">
              <a:extLst>
                <a:ext uri="{FF2B5EF4-FFF2-40B4-BE49-F238E27FC236}">
                  <a16:creationId xmlns:a16="http://schemas.microsoft.com/office/drawing/2014/main" id="{918DFC82-DB5C-722B-4E61-D65A9215A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29" name="Oval 65">
              <a:extLst>
                <a:ext uri="{FF2B5EF4-FFF2-40B4-BE49-F238E27FC236}">
                  <a16:creationId xmlns:a16="http://schemas.microsoft.com/office/drawing/2014/main" id="{73648F99-8DC7-CE00-B779-0C6564B8E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0" name="Oval 66">
              <a:extLst>
                <a:ext uri="{FF2B5EF4-FFF2-40B4-BE49-F238E27FC236}">
                  <a16:creationId xmlns:a16="http://schemas.microsoft.com/office/drawing/2014/main" id="{48EEB3FC-74EA-35F5-B1B8-3258D866A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1" name="Oval 67">
              <a:extLst>
                <a:ext uri="{FF2B5EF4-FFF2-40B4-BE49-F238E27FC236}">
                  <a16:creationId xmlns:a16="http://schemas.microsoft.com/office/drawing/2014/main" id="{5C50F5CE-623C-0DF5-DEAD-572958F2C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2" name="Oval 68">
              <a:extLst>
                <a:ext uri="{FF2B5EF4-FFF2-40B4-BE49-F238E27FC236}">
                  <a16:creationId xmlns:a16="http://schemas.microsoft.com/office/drawing/2014/main" id="{68FCB568-5342-F9C8-A987-9994EF362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3" name="Oval 69">
              <a:extLst>
                <a:ext uri="{FF2B5EF4-FFF2-40B4-BE49-F238E27FC236}">
                  <a16:creationId xmlns:a16="http://schemas.microsoft.com/office/drawing/2014/main" id="{0EA218FE-4C93-33A6-9414-93B5CDF8F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4" name="Oval 70">
              <a:extLst>
                <a:ext uri="{FF2B5EF4-FFF2-40B4-BE49-F238E27FC236}">
                  <a16:creationId xmlns:a16="http://schemas.microsoft.com/office/drawing/2014/main" id="{C4139BA6-1290-79FC-A2CC-77684F35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5" name="Oval 71">
              <a:extLst>
                <a:ext uri="{FF2B5EF4-FFF2-40B4-BE49-F238E27FC236}">
                  <a16:creationId xmlns:a16="http://schemas.microsoft.com/office/drawing/2014/main" id="{C23E5F0A-0AB2-8D08-AB44-2026B60D7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6" name="Oval 72">
              <a:extLst>
                <a:ext uri="{FF2B5EF4-FFF2-40B4-BE49-F238E27FC236}">
                  <a16:creationId xmlns:a16="http://schemas.microsoft.com/office/drawing/2014/main" id="{06489508-D696-2820-C21F-D3477A6D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7" name="Oval 73">
              <a:extLst>
                <a:ext uri="{FF2B5EF4-FFF2-40B4-BE49-F238E27FC236}">
                  <a16:creationId xmlns:a16="http://schemas.microsoft.com/office/drawing/2014/main" id="{7AFC37AC-D2B4-2634-21B4-E26601F3E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8" name="Oval 74">
              <a:extLst>
                <a:ext uri="{FF2B5EF4-FFF2-40B4-BE49-F238E27FC236}">
                  <a16:creationId xmlns:a16="http://schemas.microsoft.com/office/drawing/2014/main" id="{59A9E4C4-236F-C9A8-663E-5381223E2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39" name="Oval 75">
              <a:extLst>
                <a:ext uri="{FF2B5EF4-FFF2-40B4-BE49-F238E27FC236}">
                  <a16:creationId xmlns:a16="http://schemas.microsoft.com/office/drawing/2014/main" id="{E3F9956E-0776-48F4-8FC0-D4A2FBE71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0" name="Oval 76">
              <a:extLst>
                <a:ext uri="{FF2B5EF4-FFF2-40B4-BE49-F238E27FC236}">
                  <a16:creationId xmlns:a16="http://schemas.microsoft.com/office/drawing/2014/main" id="{0FF3A0DD-E4BD-3550-A3AE-8A00E9E04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1" name="Oval 77">
              <a:extLst>
                <a:ext uri="{FF2B5EF4-FFF2-40B4-BE49-F238E27FC236}">
                  <a16:creationId xmlns:a16="http://schemas.microsoft.com/office/drawing/2014/main" id="{35A66D37-DA01-91A4-884D-5095EA665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2" name="Oval 78">
              <a:extLst>
                <a:ext uri="{FF2B5EF4-FFF2-40B4-BE49-F238E27FC236}">
                  <a16:creationId xmlns:a16="http://schemas.microsoft.com/office/drawing/2014/main" id="{9DFD5E34-A121-A211-078F-442E66FE0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3" name="Oval 79">
              <a:extLst>
                <a:ext uri="{FF2B5EF4-FFF2-40B4-BE49-F238E27FC236}">
                  <a16:creationId xmlns:a16="http://schemas.microsoft.com/office/drawing/2014/main" id="{6BEBF6D9-F6A0-9140-9A8E-78E65224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4" name="Oval 80">
              <a:extLst>
                <a:ext uri="{FF2B5EF4-FFF2-40B4-BE49-F238E27FC236}">
                  <a16:creationId xmlns:a16="http://schemas.microsoft.com/office/drawing/2014/main" id="{9C72F274-F4ED-FB1B-E730-162A9100C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45" name="Oval 81">
              <a:extLst>
                <a:ext uri="{FF2B5EF4-FFF2-40B4-BE49-F238E27FC236}">
                  <a16:creationId xmlns:a16="http://schemas.microsoft.com/office/drawing/2014/main" id="{333BC6BB-EC9D-2D4C-9566-DFFD47F82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028">
            <a:extLst>
              <a:ext uri="{FF2B5EF4-FFF2-40B4-BE49-F238E27FC236}">
                <a16:creationId xmlns:a16="http://schemas.microsoft.com/office/drawing/2014/main" id="{CFB4B5F3-0130-F485-7C86-4855F1BB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6" y="1968501"/>
            <a:ext cx="6392863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1" name="Group 3">
            <a:extLst>
              <a:ext uri="{FF2B5EF4-FFF2-40B4-BE49-F238E27FC236}">
                <a16:creationId xmlns:a16="http://schemas.microsoft.com/office/drawing/2014/main" id="{9578AF03-EAEF-3AD1-EE97-F3BF2BD584CC}"/>
              </a:ext>
            </a:extLst>
          </p:cNvPr>
          <p:cNvGrpSpPr>
            <a:grpSpLocks/>
          </p:cNvGrpSpPr>
          <p:nvPr/>
        </p:nvGrpSpPr>
        <p:grpSpPr bwMode="auto">
          <a:xfrm>
            <a:off x="2228850" y="4919663"/>
            <a:ext cx="1447800" cy="990600"/>
            <a:chOff x="672" y="1440"/>
            <a:chExt cx="1008" cy="1584"/>
          </a:xfrm>
        </p:grpSpPr>
        <p:sp>
          <p:nvSpPr>
            <p:cNvPr id="12372" name="Oval 4">
              <a:extLst>
                <a:ext uri="{FF2B5EF4-FFF2-40B4-BE49-F238E27FC236}">
                  <a16:creationId xmlns:a16="http://schemas.microsoft.com/office/drawing/2014/main" id="{68DBA4DE-8357-9BAE-16A5-60110AC7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3" name="Oval 5">
              <a:extLst>
                <a:ext uri="{FF2B5EF4-FFF2-40B4-BE49-F238E27FC236}">
                  <a16:creationId xmlns:a16="http://schemas.microsoft.com/office/drawing/2014/main" id="{E4EEB9F2-877A-F2C6-CCAA-ABD8184E3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4" name="Oval 6">
              <a:extLst>
                <a:ext uri="{FF2B5EF4-FFF2-40B4-BE49-F238E27FC236}">
                  <a16:creationId xmlns:a16="http://schemas.microsoft.com/office/drawing/2014/main" id="{D1DA1B30-6FC2-F7F6-1336-082783AF8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5" name="Oval 7">
              <a:extLst>
                <a:ext uri="{FF2B5EF4-FFF2-40B4-BE49-F238E27FC236}">
                  <a16:creationId xmlns:a16="http://schemas.microsoft.com/office/drawing/2014/main" id="{9CD8C40A-F1F9-124C-C526-F67783CB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6" name="Oval 8">
              <a:extLst>
                <a:ext uri="{FF2B5EF4-FFF2-40B4-BE49-F238E27FC236}">
                  <a16:creationId xmlns:a16="http://schemas.microsoft.com/office/drawing/2014/main" id="{3D05B97F-3931-591F-CFDA-A94124D94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7" name="Oval 9">
              <a:extLst>
                <a:ext uri="{FF2B5EF4-FFF2-40B4-BE49-F238E27FC236}">
                  <a16:creationId xmlns:a16="http://schemas.microsoft.com/office/drawing/2014/main" id="{66DE522C-83FD-A371-788A-E0686928A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8" name="Oval 10">
              <a:extLst>
                <a:ext uri="{FF2B5EF4-FFF2-40B4-BE49-F238E27FC236}">
                  <a16:creationId xmlns:a16="http://schemas.microsoft.com/office/drawing/2014/main" id="{BAB0ACA0-A1B9-B062-C0F6-260717FA6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9" name="Oval 11">
              <a:extLst>
                <a:ext uri="{FF2B5EF4-FFF2-40B4-BE49-F238E27FC236}">
                  <a16:creationId xmlns:a16="http://schemas.microsoft.com/office/drawing/2014/main" id="{DEDFDE7F-8959-C7D6-E5DC-1C17E07AF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0" name="Oval 12">
              <a:extLst>
                <a:ext uri="{FF2B5EF4-FFF2-40B4-BE49-F238E27FC236}">
                  <a16:creationId xmlns:a16="http://schemas.microsoft.com/office/drawing/2014/main" id="{397CD682-4A74-F8A2-BDE9-57C2BEA24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1" name="Oval 13">
              <a:extLst>
                <a:ext uri="{FF2B5EF4-FFF2-40B4-BE49-F238E27FC236}">
                  <a16:creationId xmlns:a16="http://schemas.microsoft.com/office/drawing/2014/main" id="{5CC6E8AF-A92F-E235-8D7A-A5E89D807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2" name="Oval 14">
              <a:extLst>
                <a:ext uri="{FF2B5EF4-FFF2-40B4-BE49-F238E27FC236}">
                  <a16:creationId xmlns:a16="http://schemas.microsoft.com/office/drawing/2014/main" id="{A7C6C579-1AD8-355E-7B7B-F699B0AC9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3" name="Oval 15">
              <a:extLst>
                <a:ext uri="{FF2B5EF4-FFF2-40B4-BE49-F238E27FC236}">
                  <a16:creationId xmlns:a16="http://schemas.microsoft.com/office/drawing/2014/main" id="{8A294AC4-74D5-9ED0-C43F-2999AD69D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4" name="Oval 16">
              <a:extLst>
                <a:ext uri="{FF2B5EF4-FFF2-40B4-BE49-F238E27FC236}">
                  <a16:creationId xmlns:a16="http://schemas.microsoft.com/office/drawing/2014/main" id="{7B3569B5-A391-147C-BC30-9CC96CEAA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5" name="Oval 17">
              <a:extLst>
                <a:ext uri="{FF2B5EF4-FFF2-40B4-BE49-F238E27FC236}">
                  <a16:creationId xmlns:a16="http://schemas.microsoft.com/office/drawing/2014/main" id="{CB2D4D2B-99ED-F00A-D420-9C4EA7547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6" name="Oval 18">
              <a:extLst>
                <a:ext uri="{FF2B5EF4-FFF2-40B4-BE49-F238E27FC236}">
                  <a16:creationId xmlns:a16="http://schemas.microsoft.com/office/drawing/2014/main" id="{0EB09970-EDE1-538F-4A6C-C46A4AE19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7" name="Oval 19">
              <a:extLst>
                <a:ext uri="{FF2B5EF4-FFF2-40B4-BE49-F238E27FC236}">
                  <a16:creationId xmlns:a16="http://schemas.microsoft.com/office/drawing/2014/main" id="{4201ECE5-AA86-79AB-D094-27B8DE306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8" name="Oval 20">
              <a:extLst>
                <a:ext uri="{FF2B5EF4-FFF2-40B4-BE49-F238E27FC236}">
                  <a16:creationId xmlns:a16="http://schemas.microsoft.com/office/drawing/2014/main" id="{A3825F5B-6A60-D69B-0D74-B7F92567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89" name="Oval 21">
              <a:extLst>
                <a:ext uri="{FF2B5EF4-FFF2-40B4-BE49-F238E27FC236}">
                  <a16:creationId xmlns:a16="http://schemas.microsoft.com/office/drawing/2014/main" id="{16A04374-0951-70DA-E694-62D15215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0" name="Oval 22">
              <a:extLst>
                <a:ext uri="{FF2B5EF4-FFF2-40B4-BE49-F238E27FC236}">
                  <a16:creationId xmlns:a16="http://schemas.microsoft.com/office/drawing/2014/main" id="{2EF92587-D304-D22F-5459-5900FF0C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1" name="Oval 23">
              <a:extLst>
                <a:ext uri="{FF2B5EF4-FFF2-40B4-BE49-F238E27FC236}">
                  <a16:creationId xmlns:a16="http://schemas.microsoft.com/office/drawing/2014/main" id="{BA6F579E-AFCB-FCA5-2EB7-C6DB30B55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2" name="Oval 24">
              <a:extLst>
                <a:ext uri="{FF2B5EF4-FFF2-40B4-BE49-F238E27FC236}">
                  <a16:creationId xmlns:a16="http://schemas.microsoft.com/office/drawing/2014/main" id="{650C1701-4BAB-7B9A-B4E6-0E25D552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3" name="Oval 25">
              <a:extLst>
                <a:ext uri="{FF2B5EF4-FFF2-40B4-BE49-F238E27FC236}">
                  <a16:creationId xmlns:a16="http://schemas.microsoft.com/office/drawing/2014/main" id="{8F4389D4-31D4-8F60-DB10-EF1B3F822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4" name="Oval 26">
              <a:extLst>
                <a:ext uri="{FF2B5EF4-FFF2-40B4-BE49-F238E27FC236}">
                  <a16:creationId xmlns:a16="http://schemas.microsoft.com/office/drawing/2014/main" id="{E4F08115-80A7-BF54-B37A-A33AC8CCB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5" name="Oval 27">
              <a:extLst>
                <a:ext uri="{FF2B5EF4-FFF2-40B4-BE49-F238E27FC236}">
                  <a16:creationId xmlns:a16="http://schemas.microsoft.com/office/drawing/2014/main" id="{66E08A94-0AB9-E8BD-9D7D-4B15B5AB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6" name="Oval 28">
              <a:extLst>
                <a:ext uri="{FF2B5EF4-FFF2-40B4-BE49-F238E27FC236}">
                  <a16:creationId xmlns:a16="http://schemas.microsoft.com/office/drawing/2014/main" id="{B9A1FA98-A234-5056-325C-921092D6B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7" name="Oval 29">
              <a:extLst>
                <a:ext uri="{FF2B5EF4-FFF2-40B4-BE49-F238E27FC236}">
                  <a16:creationId xmlns:a16="http://schemas.microsoft.com/office/drawing/2014/main" id="{D951522B-5F72-1285-BDE1-2589D32F0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8" name="Oval 30">
              <a:extLst>
                <a:ext uri="{FF2B5EF4-FFF2-40B4-BE49-F238E27FC236}">
                  <a16:creationId xmlns:a16="http://schemas.microsoft.com/office/drawing/2014/main" id="{7CA76224-4E35-FA99-B2EA-97A4E7496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99" name="Oval 31">
              <a:extLst>
                <a:ext uri="{FF2B5EF4-FFF2-40B4-BE49-F238E27FC236}">
                  <a16:creationId xmlns:a16="http://schemas.microsoft.com/office/drawing/2014/main" id="{F91C7101-23AF-154E-4C0F-C2D1C1CE6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0" name="Oval 32">
              <a:extLst>
                <a:ext uri="{FF2B5EF4-FFF2-40B4-BE49-F238E27FC236}">
                  <a16:creationId xmlns:a16="http://schemas.microsoft.com/office/drawing/2014/main" id="{B9E0DBEC-0C26-19C6-9311-9255B5245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1" name="Oval 33">
              <a:extLst>
                <a:ext uri="{FF2B5EF4-FFF2-40B4-BE49-F238E27FC236}">
                  <a16:creationId xmlns:a16="http://schemas.microsoft.com/office/drawing/2014/main" id="{204DAB26-485D-43A2-27AA-ECEBEE98F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2" name="Oval 34">
              <a:extLst>
                <a:ext uri="{FF2B5EF4-FFF2-40B4-BE49-F238E27FC236}">
                  <a16:creationId xmlns:a16="http://schemas.microsoft.com/office/drawing/2014/main" id="{4777A367-C65D-DED6-BA85-6B0526BB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3" name="Oval 35">
              <a:extLst>
                <a:ext uri="{FF2B5EF4-FFF2-40B4-BE49-F238E27FC236}">
                  <a16:creationId xmlns:a16="http://schemas.microsoft.com/office/drawing/2014/main" id="{779CE817-A0CA-B610-6457-B41A7CEFA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4" name="Oval 36">
              <a:extLst>
                <a:ext uri="{FF2B5EF4-FFF2-40B4-BE49-F238E27FC236}">
                  <a16:creationId xmlns:a16="http://schemas.microsoft.com/office/drawing/2014/main" id="{056D665D-89FC-F5BD-D03F-501E32FF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5" name="Oval 37">
              <a:extLst>
                <a:ext uri="{FF2B5EF4-FFF2-40B4-BE49-F238E27FC236}">
                  <a16:creationId xmlns:a16="http://schemas.microsoft.com/office/drawing/2014/main" id="{133803F0-494D-D4C4-5DC9-A56E229B0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6" name="Oval 38">
              <a:extLst>
                <a:ext uri="{FF2B5EF4-FFF2-40B4-BE49-F238E27FC236}">
                  <a16:creationId xmlns:a16="http://schemas.microsoft.com/office/drawing/2014/main" id="{5FD7A295-1C0E-184F-5A3F-1ABBAA5DE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7" name="Oval 39">
              <a:extLst>
                <a:ext uri="{FF2B5EF4-FFF2-40B4-BE49-F238E27FC236}">
                  <a16:creationId xmlns:a16="http://schemas.microsoft.com/office/drawing/2014/main" id="{86D3B70C-BE30-E02B-27C0-9192B8054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8" name="Oval 40">
              <a:extLst>
                <a:ext uri="{FF2B5EF4-FFF2-40B4-BE49-F238E27FC236}">
                  <a16:creationId xmlns:a16="http://schemas.microsoft.com/office/drawing/2014/main" id="{49BEBADB-B8C1-A52D-16A8-F590E44CC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09" name="Oval 41">
              <a:extLst>
                <a:ext uri="{FF2B5EF4-FFF2-40B4-BE49-F238E27FC236}">
                  <a16:creationId xmlns:a16="http://schemas.microsoft.com/office/drawing/2014/main" id="{CE9CE726-A209-BF4E-2BB5-3250486B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0" name="Oval 42">
              <a:extLst>
                <a:ext uri="{FF2B5EF4-FFF2-40B4-BE49-F238E27FC236}">
                  <a16:creationId xmlns:a16="http://schemas.microsoft.com/office/drawing/2014/main" id="{EC189DC8-62D8-A9E2-8E8C-9303DC0E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1" name="Oval 43">
              <a:extLst>
                <a:ext uri="{FF2B5EF4-FFF2-40B4-BE49-F238E27FC236}">
                  <a16:creationId xmlns:a16="http://schemas.microsoft.com/office/drawing/2014/main" id="{619C8E16-915D-C1EE-DB48-CA7C71DBA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2" name="Oval 44">
              <a:extLst>
                <a:ext uri="{FF2B5EF4-FFF2-40B4-BE49-F238E27FC236}">
                  <a16:creationId xmlns:a16="http://schemas.microsoft.com/office/drawing/2014/main" id="{6E0C56C5-9B45-2FB8-33B7-E8DC2577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3" name="Oval 45">
              <a:extLst>
                <a:ext uri="{FF2B5EF4-FFF2-40B4-BE49-F238E27FC236}">
                  <a16:creationId xmlns:a16="http://schemas.microsoft.com/office/drawing/2014/main" id="{EA871D53-164F-F8B0-CEDB-AB17684E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4" name="Oval 46">
              <a:extLst>
                <a:ext uri="{FF2B5EF4-FFF2-40B4-BE49-F238E27FC236}">
                  <a16:creationId xmlns:a16="http://schemas.microsoft.com/office/drawing/2014/main" id="{2CF05140-3013-1FE8-7787-C27D7ADA9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5" name="Oval 47">
              <a:extLst>
                <a:ext uri="{FF2B5EF4-FFF2-40B4-BE49-F238E27FC236}">
                  <a16:creationId xmlns:a16="http://schemas.microsoft.com/office/drawing/2014/main" id="{1FE4BC35-F8CB-0626-4EFA-2AAB8079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6" name="Oval 48">
              <a:extLst>
                <a:ext uri="{FF2B5EF4-FFF2-40B4-BE49-F238E27FC236}">
                  <a16:creationId xmlns:a16="http://schemas.microsoft.com/office/drawing/2014/main" id="{6E358157-F6DF-5671-6215-35F847B4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7" name="Oval 49">
              <a:extLst>
                <a:ext uri="{FF2B5EF4-FFF2-40B4-BE49-F238E27FC236}">
                  <a16:creationId xmlns:a16="http://schemas.microsoft.com/office/drawing/2014/main" id="{895C11DE-A979-AD5D-EF78-28910698C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8" name="Oval 50">
              <a:extLst>
                <a:ext uri="{FF2B5EF4-FFF2-40B4-BE49-F238E27FC236}">
                  <a16:creationId xmlns:a16="http://schemas.microsoft.com/office/drawing/2014/main" id="{CEF2477C-2D79-56DC-41B4-C37B7E4F3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19" name="Oval 51">
              <a:extLst>
                <a:ext uri="{FF2B5EF4-FFF2-40B4-BE49-F238E27FC236}">
                  <a16:creationId xmlns:a16="http://schemas.microsoft.com/office/drawing/2014/main" id="{FD7BAA1A-504E-6BFC-E893-FF3A10FAC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0" name="Oval 52">
              <a:extLst>
                <a:ext uri="{FF2B5EF4-FFF2-40B4-BE49-F238E27FC236}">
                  <a16:creationId xmlns:a16="http://schemas.microsoft.com/office/drawing/2014/main" id="{4C699D1B-6A68-9F93-2C3C-79D96264A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1" name="Oval 53">
              <a:extLst>
                <a:ext uri="{FF2B5EF4-FFF2-40B4-BE49-F238E27FC236}">
                  <a16:creationId xmlns:a16="http://schemas.microsoft.com/office/drawing/2014/main" id="{3F035D70-F6DD-A40A-7BCD-C5C4874CE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2" name="Oval 54">
              <a:extLst>
                <a:ext uri="{FF2B5EF4-FFF2-40B4-BE49-F238E27FC236}">
                  <a16:creationId xmlns:a16="http://schemas.microsoft.com/office/drawing/2014/main" id="{DA73EFDF-B6CA-B5C2-B8DF-B677D27ED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3" name="Oval 55">
              <a:extLst>
                <a:ext uri="{FF2B5EF4-FFF2-40B4-BE49-F238E27FC236}">
                  <a16:creationId xmlns:a16="http://schemas.microsoft.com/office/drawing/2014/main" id="{C452769C-7D9E-83E1-2ADD-7A6A11B61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4" name="Oval 56">
              <a:extLst>
                <a:ext uri="{FF2B5EF4-FFF2-40B4-BE49-F238E27FC236}">
                  <a16:creationId xmlns:a16="http://schemas.microsoft.com/office/drawing/2014/main" id="{FAE206DE-9977-A272-9594-54F76A739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5" name="Oval 57">
              <a:extLst>
                <a:ext uri="{FF2B5EF4-FFF2-40B4-BE49-F238E27FC236}">
                  <a16:creationId xmlns:a16="http://schemas.microsoft.com/office/drawing/2014/main" id="{A94EEF86-BCCE-A294-C9EF-DCDF595BF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6" name="Oval 58">
              <a:extLst>
                <a:ext uri="{FF2B5EF4-FFF2-40B4-BE49-F238E27FC236}">
                  <a16:creationId xmlns:a16="http://schemas.microsoft.com/office/drawing/2014/main" id="{0B6B5F14-C2AC-E61A-9B10-6974323A3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7" name="Oval 59">
              <a:extLst>
                <a:ext uri="{FF2B5EF4-FFF2-40B4-BE49-F238E27FC236}">
                  <a16:creationId xmlns:a16="http://schemas.microsoft.com/office/drawing/2014/main" id="{4C353668-CA95-A365-C033-B89484D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8" name="Oval 60">
              <a:extLst>
                <a:ext uri="{FF2B5EF4-FFF2-40B4-BE49-F238E27FC236}">
                  <a16:creationId xmlns:a16="http://schemas.microsoft.com/office/drawing/2014/main" id="{D8E27F88-9139-4F64-0BF3-E6580345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29" name="Oval 61">
              <a:extLst>
                <a:ext uri="{FF2B5EF4-FFF2-40B4-BE49-F238E27FC236}">
                  <a16:creationId xmlns:a16="http://schemas.microsoft.com/office/drawing/2014/main" id="{354FDBE6-4A81-D85E-2F3C-0AF19CA22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0" name="Oval 62">
              <a:extLst>
                <a:ext uri="{FF2B5EF4-FFF2-40B4-BE49-F238E27FC236}">
                  <a16:creationId xmlns:a16="http://schemas.microsoft.com/office/drawing/2014/main" id="{9258C642-1460-0F33-E33B-A0ABACEA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1" name="Oval 63">
              <a:extLst>
                <a:ext uri="{FF2B5EF4-FFF2-40B4-BE49-F238E27FC236}">
                  <a16:creationId xmlns:a16="http://schemas.microsoft.com/office/drawing/2014/main" id="{FA5C3529-A12D-F1BF-24B8-256D4D16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2" name="Oval 64">
              <a:extLst>
                <a:ext uri="{FF2B5EF4-FFF2-40B4-BE49-F238E27FC236}">
                  <a16:creationId xmlns:a16="http://schemas.microsoft.com/office/drawing/2014/main" id="{8BB92419-DDF9-3C77-0543-BFA352144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3" name="Oval 65">
              <a:extLst>
                <a:ext uri="{FF2B5EF4-FFF2-40B4-BE49-F238E27FC236}">
                  <a16:creationId xmlns:a16="http://schemas.microsoft.com/office/drawing/2014/main" id="{E832C139-0BD3-A128-FF60-01FE73DEA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4" name="Oval 66">
              <a:extLst>
                <a:ext uri="{FF2B5EF4-FFF2-40B4-BE49-F238E27FC236}">
                  <a16:creationId xmlns:a16="http://schemas.microsoft.com/office/drawing/2014/main" id="{C4A78589-D62D-4945-574F-F5001996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5" name="Oval 67">
              <a:extLst>
                <a:ext uri="{FF2B5EF4-FFF2-40B4-BE49-F238E27FC236}">
                  <a16:creationId xmlns:a16="http://schemas.microsoft.com/office/drawing/2014/main" id="{9689F114-4907-39C0-6FE6-0403DF86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6" name="Oval 68">
              <a:extLst>
                <a:ext uri="{FF2B5EF4-FFF2-40B4-BE49-F238E27FC236}">
                  <a16:creationId xmlns:a16="http://schemas.microsoft.com/office/drawing/2014/main" id="{ACA8E90B-6EE1-542B-6CDF-640F4ABF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7" name="Oval 69">
              <a:extLst>
                <a:ext uri="{FF2B5EF4-FFF2-40B4-BE49-F238E27FC236}">
                  <a16:creationId xmlns:a16="http://schemas.microsoft.com/office/drawing/2014/main" id="{C0EB5D18-D919-BCC3-B643-57E6F892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8" name="Oval 70">
              <a:extLst>
                <a:ext uri="{FF2B5EF4-FFF2-40B4-BE49-F238E27FC236}">
                  <a16:creationId xmlns:a16="http://schemas.microsoft.com/office/drawing/2014/main" id="{63D5F989-3765-0F2E-348A-1A8237664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39" name="Oval 71">
              <a:extLst>
                <a:ext uri="{FF2B5EF4-FFF2-40B4-BE49-F238E27FC236}">
                  <a16:creationId xmlns:a16="http://schemas.microsoft.com/office/drawing/2014/main" id="{A33B8464-FFD3-9D84-D81C-0DF93D47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0" name="Oval 72">
              <a:extLst>
                <a:ext uri="{FF2B5EF4-FFF2-40B4-BE49-F238E27FC236}">
                  <a16:creationId xmlns:a16="http://schemas.microsoft.com/office/drawing/2014/main" id="{D6EB8763-8B35-87D0-481F-4ABFD1B13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1" name="Oval 73">
              <a:extLst>
                <a:ext uri="{FF2B5EF4-FFF2-40B4-BE49-F238E27FC236}">
                  <a16:creationId xmlns:a16="http://schemas.microsoft.com/office/drawing/2014/main" id="{5CDF51E7-849A-349D-6162-DCB3D34D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2" name="Oval 74">
              <a:extLst>
                <a:ext uri="{FF2B5EF4-FFF2-40B4-BE49-F238E27FC236}">
                  <a16:creationId xmlns:a16="http://schemas.microsoft.com/office/drawing/2014/main" id="{15F19DFE-113F-D3F9-6AC6-5D163422A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3" name="Oval 75">
              <a:extLst>
                <a:ext uri="{FF2B5EF4-FFF2-40B4-BE49-F238E27FC236}">
                  <a16:creationId xmlns:a16="http://schemas.microsoft.com/office/drawing/2014/main" id="{AEA10492-120F-91C9-6D50-AB8DDAF37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4" name="Oval 76">
              <a:extLst>
                <a:ext uri="{FF2B5EF4-FFF2-40B4-BE49-F238E27FC236}">
                  <a16:creationId xmlns:a16="http://schemas.microsoft.com/office/drawing/2014/main" id="{D26A3505-D08E-1F05-DD60-7BFEDD9E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5" name="Oval 77">
              <a:extLst>
                <a:ext uri="{FF2B5EF4-FFF2-40B4-BE49-F238E27FC236}">
                  <a16:creationId xmlns:a16="http://schemas.microsoft.com/office/drawing/2014/main" id="{D9F21914-222E-1B73-96B6-0281EEFE0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6" name="Oval 78">
              <a:extLst>
                <a:ext uri="{FF2B5EF4-FFF2-40B4-BE49-F238E27FC236}">
                  <a16:creationId xmlns:a16="http://schemas.microsoft.com/office/drawing/2014/main" id="{517DE9DC-623A-502B-2EA5-BDE2D613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7" name="Oval 79">
              <a:extLst>
                <a:ext uri="{FF2B5EF4-FFF2-40B4-BE49-F238E27FC236}">
                  <a16:creationId xmlns:a16="http://schemas.microsoft.com/office/drawing/2014/main" id="{F9035A1A-EDCB-F637-8A9A-7D0F3C97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8" name="Oval 80">
              <a:extLst>
                <a:ext uri="{FF2B5EF4-FFF2-40B4-BE49-F238E27FC236}">
                  <a16:creationId xmlns:a16="http://schemas.microsoft.com/office/drawing/2014/main" id="{44A5ABFC-3F46-7619-ABB5-97C0AB73C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49" name="Oval 81">
              <a:extLst>
                <a:ext uri="{FF2B5EF4-FFF2-40B4-BE49-F238E27FC236}">
                  <a16:creationId xmlns:a16="http://schemas.microsoft.com/office/drawing/2014/main" id="{CBC6445C-7E91-1404-A0E4-F6FD1B03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292" name="Group 3">
            <a:extLst>
              <a:ext uri="{FF2B5EF4-FFF2-40B4-BE49-F238E27FC236}">
                <a16:creationId xmlns:a16="http://schemas.microsoft.com/office/drawing/2014/main" id="{0B8BCE39-5013-473E-B043-30E89A7686C9}"/>
              </a:ext>
            </a:extLst>
          </p:cNvPr>
          <p:cNvGrpSpPr>
            <a:grpSpLocks/>
          </p:cNvGrpSpPr>
          <p:nvPr/>
        </p:nvGrpSpPr>
        <p:grpSpPr bwMode="auto">
          <a:xfrm rot="20044452">
            <a:off x="5181600" y="4610100"/>
            <a:ext cx="1828800" cy="1309688"/>
            <a:chOff x="672" y="1440"/>
            <a:chExt cx="1008" cy="1584"/>
          </a:xfrm>
        </p:grpSpPr>
        <p:sp>
          <p:nvSpPr>
            <p:cNvPr id="12294" name="Oval 4">
              <a:extLst>
                <a:ext uri="{FF2B5EF4-FFF2-40B4-BE49-F238E27FC236}">
                  <a16:creationId xmlns:a16="http://schemas.microsoft.com/office/drawing/2014/main" id="{F817E96C-9CD4-C574-8BE0-CF2CF3F46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95" name="Oval 5">
              <a:extLst>
                <a:ext uri="{FF2B5EF4-FFF2-40B4-BE49-F238E27FC236}">
                  <a16:creationId xmlns:a16="http://schemas.microsoft.com/office/drawing/2014/main" id="{E68BA4E6-525E-2343-6B11-9EF252FCF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96" name="Oval 6">
              <a:extLst>
                <a:ext uri="{FF2B5EF4-FFF2-40B4-BE49-F238E27FC236}">
                  <a16:creationId xmlns:a16="http://schemas.microsoft.com/office/drawing/2014/main" id="{FEF45A84-BA69-937D-E1C6-EA8CA8AA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97" name="Oval 7">
              <a:extLst>
                <a:ext uri="{FF2B5EF4-FFF2-40B4-BE49-F238E27FC236}">
                  <a16:creationId xmlns:a16="http://schemas.microsoft.com/office/drawing/2014/main" id="{D0E2A282-0ADD-38D0-B4ED-33A11F20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98" name="Oval 8">
              <a:extLst>
                <a:ext uri="{FF2B5EF4-FFF2-40B4-BE49-F238E27FC236}">
                  <a16:creationId xmlns:a16="http://schemas.microsoft.com/office/drawing/2014/main" id="{592904A2-9107-4175-E06D-EE87725EF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99" name="Oval 9">
              <a:extLst>
                <a:ext uri="{FF2B5EF4-FFF2-40B4-BE49-F238E27FC236}">
                  <a16:creationId xmlns:a16="http://schemas.microsoft.com/office/drawing/2014/main" id="{1470ABE2-176C-38AB-095C-FCB65CEB2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0" name="Oval 10">
              <a:extLst>
                <a:ext uri="{FF2B5EF4-FFF2-40B4-BE49-F238E27FC236}">
                  <a16:creationId xmlns:a16="http://schemas.microsoft.com/office/drawing/2014/main" id="{8C14E41B-B890-A2F6-8D80-CDE19603A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1" name="Oval 11">
              <a:extLst>
                <a:ext uri="{FF2B5EF4-FFF2-40B4-BE49-F238E27FC236}">
                  <a16:creationId xmlns:a16="http://schemas.microsoft.com/office/drawing/2014/main" id="{63336FE3-BEE8-F90F-E986-E96BFE82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2" name="Oval 12">
              <a:extLst>
                <a:ext uri="{FF2B5EF4-FFF2-40B4-BE49-F238E27FC236}">
                  <a16:creationId xmlns:a16="http://schemas.microsoft.com/office/drawing/2014/main" id="{FB39041F-9709-9C81-A2AC-3E66BB696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3" name="Oval 13">
              <a:extLst>
                <a:ext uri="{FF2B5EF4-FFF2-40B4-BE49-F238E27FC236}">
                  <a16:creationId xmlns:a16="http://schemas.microsoft.com/office/drawing/2014/main" id="{860BE871-8D44-D8FE-816B-B015393B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4" name="Oval 14">
              <a:extLst>
                <a:ext uri="{FF2B5EF4-FFF2-40B4-BE49-F238E27FC236}">
                  <a16:creationId xmlns:a16="http://schemas.microsoft.com/office/drawing/2014/main" id="{3339EBCB-3592-632E-5330-C034A38E5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5" name="Oval 15">
              <a:extLst>
                <a:ext uri="{FF2B5EF4-FFF2-40B4-BE49-F238E27FC236}">
                  <a16:creationId xmlns:a16="http://schemas.microsoft.com/office/drawing/2014/main" id="{E27D6D3E-6AA1-56B9-E029-8417A6E99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6" name="Oval 16">
              <a:extLst>
                <a:ext uri="{FF2B5EF4-FFF2-40B4-BE49-F238E27FC236}">
                  <a16:creationId xmlns:a16="http://schemas.microsoft.com/office/drawing/2014/main" id="{086CB662-6D61-FC60-A91E-9B68E59F1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7" name="Oval 17">
              <a:extLst>
                <a:ext uri="{FF2B5EF4-FFF2-40B4-BE49-F238E27FC236}">
                  <a16:creationId xmlns:a16="http://schemas.microsoft.com/office/drawing/2014/main" id="{E7137BD9-6D51-BEDD-882C-0FE0B2834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8" name="Oval 18">
              <a:extLst>
                <a:ext uri="{FF2B5EF4-FFF2-40B4-BE49-F238E27FC236}">
                  <a16:creationId xmlns:a16="http://schemas.microsoft.com/office/drawing/2014/main" id="{7D5B46C5-F30E-1F8E-80EC-7E335BDEC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09" name="Oval 19">
              <a:extLst>
                <a:ext uri="{FF2B5EF4-FFF2-40B4-BE49-F238E27FC236}">
                  <a16:creationId xmlns:a16="http://schemas.microsoft.com/office/drawing/2014/main" id="{B7C69F57-D4C0-A5F4-0B77-D23F7732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0" name="Oval 20">
              <a:extLst>
                <a:ext uri="{FF2B5EF4-FFF2-40B4-BE49-F238E27FC236}">
                  <a16:creationId xmlns:a16="http://schemas.microsoft.com/office/drawing/2014/main" id="{B0465239-98D1-16F8-F894-C457E373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1" name="Oval 21">
              <a:extLst>
                <a:ext uri="{FF2B5EF4-FFF2-40B4-BE49-F238E27FC236}">
                  <a16:creationId xmlns:a16="http://schemas.microsoft.com/office/drawing/2014/main" id="{F137E4E8-191A-C4AA-5B9F-6E6D5580C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2" name="Oval 22">
              <a:extLst>
                <a:ext uri="{FF2B5EF4-FFF2-40B4-BE49-F238E27FC236}">
                  <a16:creationId xmlns:a16="http://schemas.microsoft.com/office/drawing/2014/main" id="{6C21B76C-6075-B724-5EAB-7E7EA82FE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3" name="Oval 23">
              <a:extLst>
                <a:ext uri="{FF2B5EF4-FFF2-40B4-BE49-F238E27FC236}">
                  <a16:creationId xmlns:a16="http://schemas.microsoft.com/office/drawing/2014/main" id="{7EEA3096-E62E-118E-593C-F6A512CC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4" name="Oval 24">
              <a:extLst>
                <a:ext uri="{FF2B5EF4-FFF2-40B4-BE49-F238E27FC236}">
                  <a16:creationId xmlns:a16="http://schemas.microsoft.com/office/drawing/2014/main" id="{7F24230D-7001-8E43-39C5-AAE0D451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5" name="Oval 25">
              <a:extLst>
                <a:ext uri="{FF2B5EF4-FFF2-40B4-BE49-F238E27FC236}">
                  <a16:creationId xmlns:a16="http://schemas.microsoft.com/office/drawing/2014/main" id="{46DA5018-32EE-BD03-7D1B-96143582D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6" name="Oval 26">
              <a:extLst>
                <a:ext uri="{FF2B5EF4-FFF2-40B4-BE49-F238E27FC236}">
                  <a16:creationId xmlns:a16="http://schemas.microsoft.com/office/drawing/2014/main" id="{C64FECB1-59FC-8515-1FAE-AF5B18FFD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7" name="Oval 27">
              <a:extLst>
                <a:ext uri="{FF2B5EF4-FFF2-40B4-BE49-F238E27FC236}">
                  <a16:creationId xmlns:a16="http://schemas.microsoft.com/office/drawing/2014/main" id="{0DB2AE28-AA76-015F-777F-6D0B9EAED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8" name="Oval 28">
              <a:extLst>
                <a:ext uri="{FF2B5EF4-FFF2-40B4-BE49-F238E27FC236}">
                  <a16:creationId xmlns:a16="http://schemas.microsoft.com/office/drawing/2014/main" id="{5E0C7860-4688-31C9-0A70-08C103A8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19" name="Oval 29">
              <a:extLst>
                <a:ext uri="{FF2B5EF4-FFF2-40B4-BE49-F238E27FC236}">
                  <a16:creationId xmlns:a16="http://schemas.microsoft.com/office/drawing/2014/main" id="{F376F6BC-4718-958F-E165-6548BCA95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0" name="Oval 30">
              <a:extLst>
                <a:ext uri="{FF2B5EF4-FFF2-40B4-BE49-F238E27FC236}">
                  <a16:creationId xmlns:a16="http://schemas.microsoft.com/office/drawing/2014/main" id="{7748D8A1-DF4F-F2F4-70F7-22D04458D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1" name="Oval 31">
              <a:extLst>
                <a:ext uri="{FF2B5EF4-FFF2-40B4-BE49-F238E27FC236}">
                  <a16:creationId xmlns:a16="http://schemas.microsoft.com/office/drawing/2014/main" id="{6BF9590B-E547-B7EF-4CDD-D4782C6C1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2" name="Oval 32">
              <a:extLst>
                <a:ext uri="{FF2B5EF4-FFF2-40B4-BE49-F238E27FC236}">
                  <a16:creationId xmlns:a16="http://schemas.microsoft.com/office/drawing/2014/main" id="{9E810098-889C-D1DA-DC7F-3E7D49510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3" name="Oval 33">
              <a:extLst>
                <a:ext uri="{FF2B5EF4-FFF2-40B4-BE49-F238E27FC236}">
                  <a16:creationId xmlns:a16="http://schemas.microsoft.com/office/drawing/2014/main" id="{F8CEFAEF-F4CB-B55F-1E3E-A9410A0B3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4" name="Oval 34">
              <a:extLst>
                <a:ext uri="{FF2B5EF4-FFF2-40B4-BE49-F238E27FC236}">
                  <a16:creationId xmlns:a16="http://schemas.microsoft.com/office/drawing/2014/main" id="{4AF806EE-1B7C-69D6-6064-C331728F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5" name="Oval 35">
              <a:extLst>
                <a:ext uri="{FF2B5EF4-FFF2-40B4-BE49-F238E27FC236}">
                  <a16:creationId xmlns:a16="http://schemas.microsoft.com/office/drawing/2014/main" id="{05D41E86-A8D6-5E15-2375-8B48DBE3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6" name="Oval 36">
              <a:extLst>
                <a:ext uri="{FF2B5EF4-FFF2-40B4-BE49-F238E27FC236}">
                  <a16:creationId xmlns:a16="http://schemas.microsoft.com/office/drawing/2014/main" id="{51B05770-9A54-A91C-49C1-E227B5896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7" name="Oval 37">
              <a:extLst>
                <a:ext uri="{FF2B5EF4-FFF2-40B4-BE49-F238E27FC236}">
                  <a16:creationId xmlns:a16="http://schemas.microsoft.com/office/drawing/2014/main" id="{EE5B0301-4376-624F-139C-22A79D601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8" name="Oval 38">
              <a:extLst>
                <a:ext uri="{FF2B5EF4-FFF2-40B4-BE49-F238E27FC236}">
                  <a16:creationId xmlns:a16="http://schemas.microsoft.com/office/drawing/2014/main" id="{59C35B04-5369-3D72-8507-04B4FF502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29" name="Oval 39">
              <a:extLst>
                <a:ext uri="{FF2B5EF4-FFF2-40B4-BE49-F238E27FC236}">
                  <a16:creationId xmlns:a16="http://schemas.microsoft.com/office/drawing/2014/main" id="{AC0340C4-69FE-4138-B309-895C0F59E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0" name="Oval 40">
              <a:extLst>
                <a:ext uri="{FF2B5EF4-FFF2-40B4-BE49-F238E27FC236}">
                  <a16:creationId xmlns:a16="http://schemas.microsoft.com/office/drawing/2014/main" id="{D83D200F-9CBC-29A5-DC21-F3920EBEC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1" name="Oval 41">
              <a:extLst>
                <a:ext uri="{FF2B5EF4-FFF2-40B4-BE49-F238E27FC236}">
                  <a16:creationId xmlns:a16="http://schemas.microsoft.com/office/drawing/2014/main" id="{270566EB-AB9E-C134-C5C8-F18FF7003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2" name="Oval 42">
              <a:extLst>
                <a:ext uri="{FF2B5EF4-FFF2-40B4-BE49-F238E27FC236}">
                  <a16:creationId xmlns:a16="http://schemas.microsoft.com/office/drawing/2014/main" id="{97F126B9-7C66-15F4-74CE-30E070767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3" name="Oval 43">
              <a:extLst>
                <a:ext uri="{FF2B5EF4-FFF2-40B4-BE49-F238E27FC236}">
                  <a16:creationId xmlns:a16="http://schemas.microsoft.com/office/drawing/2014/main" id="{DE5B5D81-AC47-7999-B667-2D9A3A9A9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4" name="Oval 44">
              <a:extLst>
                <a:ext uri="{FF2B5EF4-FFF2-40B4-BE49-F238E27FC236}">
                  <a16:creationId xmlns:a16="http://schemas.microsoft.com/office/drawing/2014/main" id="{C7484C0F-05A3-B187-2F86-82E129497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5" name="Oval 45">
              <a:extLst>
                <a:ext uri="{FF2B5EF4-FFF2-40B4-BE49-F238E27FC236}">
                  <a16:creationId xmlns:a16="http://schemas.microsoft.com/office/drawing/2014/main" id="{CC804E48-B46D-BBD6-7DE9-A7BBC6519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6" name="Oval 46">
              <a:extLst>
                <a:ext uri="{FF2B5EF4-FFF2-40B4-BE49-F238E27FC236}">
                  <a16:creationId xmlns:a16="http://schemas.microsoft.com/office/drawing/2014/main" id="{5DA7A14A-F656-0A0D-CB12-E697BBB07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7" name="Oval 47">
              <a:extLst>
                <a:ext uri="{FF2B5EF4-FFF2-40B4-BE49-F238E27FC236}">
                  <a16:creationId xmlns:a16="http://schemas.microsoft.com/office/drawing/2014/main" id="{8BE6C25E-ECD8-5698-6EFA-DD4DBAC2E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8" name="Oval 48">
              <a:extLst>
                <a:ext uri="{FF2B5EF4-FFF2-40B4-BE49-F238E27FC236}">
                  <a16:creationId xmlns:a16="http://schemas.microsoft.com/office/drawing/2014/main" id="{1ED703C6-E89F-52FA-019E-24728E3D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39" name="Oval 49">
              <a:extLst>
                <a:ext uri="{FF2B5EF4-FFF2-40B4-BE49-F238E27FC236}">
                  <a16:creationId xmlns:a16="http://schemas.microsoft.com/office/drawing/2014/main" id="{3D1A6038-0437-997F-DC0C-09004C8D1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0" name="Oval 50">
              <a:extLst>
                <a:ext uri="{FF2B5EF4-FFF2-40B4-BE49-F238E27FC236}">
                  <a16:creationId xmlns:a16="http://schemas.microsoft.com/office/drawing/2014/main" id="{73E81B4A-F8D5-1C01-47AD-7B7FA521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1" name="Oval 51">
              <a:extLst>
                <a:ext uri="{FF2B5EF4-FFF2-40B4-BE49-F238E27FC236}">
                  <a16:creationId xmlns:a16="http://schemas.microsoft.com/office/drawing/2014/main" id="{4E5FA6AF-20D2-371A-6684-B4A91D6B4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2" name="Oval 52">
              <a:extLst>
                <a:ext uri="{FF2B5EF4-FFF2-40B4-BE49-F238E27FC236}">
                  <a16:creationId xmlns:a16="http://schemas.microsoft.com/office/drawing/2014/main" id="{1C19F049-5E11-57D6-E36B-D24265C1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3" name="Oval 53">
              <a:extLst>
                <a:ext uri="{FF2B5EF4-FFF2-40B4-BE49-F238E27FC236}">
                  <a16:creationId xmlns:a16="http://schemas.microsoft.com/office/drawing/2014/main" id="{D16DCA77-225C-0A0F-DB06-F03AC43FF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4" name="Oval 54">
              <a:extLst>
                <a:ext uri="{FF2B5EF4-FFF2-40B4-BE49-F238E27FC236}">
                  <a16:creationId xmlns:a16="http://schemas.microsoft.com/office/drawing/2014/main" id="{8CB8468E-6B92-446A-BED2-E412D37BC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5" name="Oval 55">
              <a:extLst>
                <a:ext uri="{FF2B5EF4-FFF2-40B4-BE49-F238E27FC236}">
                  <a16:creationId xmlns:a16="http://schemas.microsoft.com/office/drawing/2014/main" id="{41461CA7-213B-01F8-7A8E-F4F9CF5F6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6" name="Oval 56">
              <a:extLst>
                <a:ext uri="{FF2B5EF4-FFF2-40B4-BE49-F238E27FC236}">
                  <a16:creationId xmlns:a16="http://schemas.microsoft.com/office/drawing/2014/main" id="{1C8ED1D7-5B69-73AC-996A-E7BA5495E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7" name="Oval 57">
              <a:extLst>
                <a:ext uri="{FF2B5EF4-FFF2-40B4-BE49-F238E27FC236}">
                  <a16:creationId xmlns:a16="http://schemas.microsoft.com/office/drawing/2014/main" id="{53CEC9A5-54E7-7FAA-8F64-B4F17741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8" name="Oval 58">
              <a:extLst>
                <a:ext uri="{FF2B5EF4-FFF2-40B4-BE49-F238E27FC236}">
                  <a16:creationId xmlns:a16="http://schemas.microsoft.com/office/drawing/2014/main" id="{0BE5C74F-9B94-773A-06C0-C93A5D6D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49" name="Oval 59">
              <a:extLst>
                <a:ext uri="{FF2B5EF4-FFF2-40B4-BE49-F238E27FC236}">
                  <a16:creationId xmlns:a16="http://schemas.microsoft.com/office/drawing/2014/main" id="{D17D60A8-8AE6-0799-D4D1-A18AAA594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0" name="Oval 60">
              <a:extLst>
                <a:ext uri="{FF2B5EF4-FFF2-40B4-BE49-F238E27FC236}">
                  <a16:creationId xmlns:a16="http://schemas.microsoft.com/office/drawing/2014/main" id="{3BAC54A4-6334-B0E5-C93A-3EF236FD5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1" name="Oval 61">
              <a:extLst>
                <a:ext uri="{FF2B5EF4-FFF2-40B4-BE49-F238E27FC236}">
                  <a16:creationId xmlns:a16="http://schemas.microsoft.com/office/drawing/2014/main" id="{22BA44DC-76EC-4C84-96F0-F58A8323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2" name="Oval 62">
              <a:extLst>
                <a:ext uri="{FF2B5EF4-FFF2-40B4-BE49-F238E27FC236}">
                  <a16:creationId xmlns:a16="http://schemas.microsoft.com/office/drawing/2014/main" id="{DF301A4D-1087-83A9-EC1F-BABE3E717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3" name="Oval 63">
              <a:extLst>
                <a:ext uri="{FF2B5EF4-FFF2-40B4-BE49-F238E27FC236}">
                  <a16:creationId xmlns:a16="http://schemas.microsoft.com/office/drawing/2014/main" id="{5D0158A9-8866-2D5B-D452-1A07C36EC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4" name="Oval 64">
              <a:extLst>
                <a:ext uri="{FF2B5EF4-FFF2-40B4-BE49-F238E27FC236}">
                  <a16:creationId xmlns:a16="http://schemas.microsoft.com/office/drawing/2014/main" id="{0FCCAC3A-FB56-8914-9213-23B0483A9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5" name="Oval 65">
              <a:extLst>
                <a:ext uri="{FF2B5EF4-FFF2-40B4-BE49-F238E27FC236}">
                  <a16:creationId xmlns:a16="http://schemas.microsoft.com/office/drawing/2014/main" id="{CB0D6087-B37F-7BA9-6A8D-8EDB1E4B2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6" name="Oval 66">
              <a:extLst>
                <a:ext uri="{FF2B5EF4-FFF2-40B4-BE49-F238E27FC236}">
                  <a16:creationId xmlns:a16="http://schemas.microsoft.com/office/drawing/2014/main" id="{8B722EE0-BB6A-0948-198D-B49358B7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7" name="Oval 67">
              <a:extLst>
                <a:ext uri="{FF2B5EF4-FFF2-40B4-BE49-F238E27FC236}">
                  <a16:creationId xmlns:a16="http://schemas.microsoft.com/office/drawing/2014/main" id="{26A61070-6768-6E06-F85A-5B92C36F5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8" name="Oval 68">
              <a:extLst>
                <a:ext uri="{FF2B5EF4-FFF2-40B4-BE49-F238E27FC236}">
                  <a16:creationId xmlns:a16="http://schemas.microsoft.com/office/drawing/2014/main" id="{4B6B159D-F541-3588-ADB1-4ECAEF1F1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59" name="Oval 69">
              <a:extLst>
                <a:ext uri="{FF2B5EF4-FFF2-40B4-BE49-F238E27FC236}">
                  <a16:creationId xmlns:a16="http://schemas.microsoft.com/office/drawing/2014/main" id="{7505D5F4-8030-889C-D6C5-2C382BDB5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0" name="Oval 70">
              <a:extLst>
                <a:ext uri="{FF2B5EF4-FFF2-40B4-BE49-F238E27FC236}">
                  <a16:creationId xmlns:a16="http://schemas.microsoft.com/office/drawing/2014/main" id="{9D693764-5DA2-0FFE-0D1F-F7ED0DC56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1" name="Oval 71">
              <a:extLst>
                <a:ext uri="{FF2B5EF4-FFF2-40B4-BE49-F238E27FC236}">
                  <a16:creationId xmlns:a16="http://schemas.microsoft.com/office/drawing/2014/main" id="{9C78DC8A-F439-4D5F-29E8-097A6F245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2" name="Oval 72">
              <a:extLst>
                <a:ext uri="{FF2B5EF4-FFF2-40B4-BE49-F238E27FC236}">
                  <a16:creationId xmlns:a16="http://schemas.microsoft.com/office/drawing/2014/main" id="{CB8D14DD-79A0-98AF-7B38-B230B9A62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3" name="Oval 73">
              <a:extLst>
                <a:ext uri="{FF2B5EF4-FFF2-40B4-BE49-F238E27FC236}">
                  <a16:creationId xmlns:a16="http://schemas.microsoft.com/office/drawing/2014/main" id="{E3E4C27F-EC23-A82B-9878-9A925B603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4" name="Oval 74">
              <a:extLst>
                <a:ext uri="{FF2B5EF4-FFF2-40B4-BE49-F238E27FC236}">
                  <a16:creationId xmlns:a16="http://schemas.microsoft.com/office/drawing/2014/main" id="{030C9A93-9D3F-717C-A973-9872CEA3F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5" name="Oval 75">
              <a:extLst>
                <a:ext uri="{FF2B5EF4-FFF2-40B4-BE49-F238E27FC236}">
                  <a16:creationId xmlns:a16="http://schemas.microsoft.com/office/drawing/2014/main" id="{4C4E6B05-EF1E-75AC-4C4E-393DAE326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6" name="Oval 76">
              <a:extLst>
                <a:ext uri="{FF2B5EF4-FFF2-40B4-BE49-F238E27FC236}">
                  <a16:creationId xmlns:a16="http://schemas.microsoft.com/office/drawing/2014/main" id="{844D7E70-F37F-18AC-DEB6-B923A0E7B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7" name="Oval 77">
              <a:extLst>
                <a:ext uri="{FF2B5EF4-FFF2-40B4-BE49-F238E27FC236}">
                  <a16:creationId xmlns:a16="http://schemas.microsoft.com/office/drawing/2014/main" id="{6EDC4E0F-05D6-8B31-77DE-5F86CB27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8" name="Oval 78">
              <a:extLst>
                <a:ext uri="{FF2B5EF4-FFF2-40B4-BE49-F238E27FC236}">
                  <a16:creationId xmlns:a16="http://schemas.microsoft.com/office/drawing/2014/main" id="{2401A946-1878-36FA-B264-24E7B112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69" name="Oval 79">
              <a:extLst>
                <a:ext uri="{FF2B5EF4-FFF2-40B4-BE49-F238E27FC236}">
                  <a16:creationId xmlns:a16="http://schemas.microsoft.com/office/drawing/2014/main" id="{DC3467B5-9C7B-F6CF-2289-1186C7D88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0" name="Oval 80">
              <a:extLst>
                <a:ext uri="{FF2B5EF4-FFF2-40B4-BE49-F238E27FC236}">
                  <a16:creationId xmlns:a16="http://schemas.microsoft.com/office/drawing/2014/main" id="{23A8B843-CB43-9EB5-A877-FDF601617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71" name="Oval 81">
              <a:extLst>
                <a:ext uri="{FF2B5EF4-FFF2-40B4-BE49-F238E27FC236}">
                  <a16:creationId xmlns:a16="http://schemas.microsoft.com/office/drawing/2014/main" id="{196CE6F9-EC45-B19C-F2E6-25C8ED0C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57FF1EB5-520D-9E1F-6E30-1668907EBA50}"/>
              </a:ext>
            </a:extLst>
          </p:cNvPr>
          <p:cNvSpPr/>
          <p:nvPr/>
        </p:nvSpPr>
        <p:spPr>
          <a:xfrm>
            <a:off x="3367088" y="3989389"/>
            <a:ext cx="2838450" cy="1050925"/>
          </a:xfrm>
          <a:prstGeom prst="curved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AEA8C6D-46C5-032A-DC65-09DAD760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6" y="1801814"/>
            <a:ext cx="64357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39" name="Group 3">
            <a:extLst>
              <a:ext uri="{FF2B5EF4-FFF2-40B4-BE49-F238E27FC236}">
                <a16:creationId xmlns:a16="http://schemas.microsoft.com/office/drawing/2014/main" id="{B1DE0B98-3AB5-74F0-F711-70AF38D17E8F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800600"/>
            <a:ext cx="1447800" cy="990600"/>
            <a:chOff x="672" y="1440"/>
            <a:chExt cx="1008" cy="1584"/>
          </a:xfrm>
        </p:grpSpPr>
        <p:sp>
          <p:nvSpPr>
            <p:cNvPr id="14419" name="Oval 4">
              <a:extLst>
                <a:ext uri="{FF2B5EF4-FFF2-40B4-BE49-F238E27FC236}">
                  <a16:creationId xmlns:a16="http://schemas.microsoft.com/office/drawing/2014/main" id="{5E8D517E-0215-0405-E7E1-68343F20B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0" name="Oval 5">
              <a:extLst>
                <a:ext uri="{FF2B5EF4-FFF2-40B4-BE49-F238E27FC236}">
                  <a16:creationId xmlns:a16="http://schemas.microsoft.com/office/drawing/2014/main" id="{751384E2-11F2-D39C-8D8A-DB84AF17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1" name="Oval 6">
              <a:extLst>
                <a:ext uri="{FF2B5EF4-FFF2-40B4-BE49-F238E27FC236}">
                  <a16:creationId xmlns:a16="http://schemas.microsoft.com/office/drawing/2014/main" id="{A55BF5D6-9AD4-38FE-5DF9-64A91D5E1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2" name="Oval 7">
              <a:extLst>
                <a:ext uri="{FF2B5EF4-FFF2-40B4-BE49-F238E27FC236}">
                  <a16:creationId xmlns:a16="http://schemas.microsoft.com/office/drawing/2014/main" id="{13A6A7E9-B2D6-3F2A-B702-AD5FEF75E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3" name="Oval 8">
              <a:extLst>
                <a:ext uri="{FF2B5EF4-FFF2-40B4-BE49-F238E27FC236}">
                  <a16:creationId xmlns:a16="http://schemas.microsoft.com/office/drawing/2014/main" id="{008FC83D-1406-D8A5-AD3D-2902B227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4" name="Oval 9">
              <a:extLst>
                <a:ext uri="{FF2B5EF4-FFF2-40B4-BE49-F238E27FC236}">
                  <a16:creationId xmlns:a16="http://schemas.microsoft.com/office/drawing/2014/main" id="{E3056059-AE49-8C27-94F9-156C8BBC8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5" name="Oval 10">
              <a:extLst>
                <a:ext uri="{FF2B5EF4-FFF2-40B4-BE49-F238E27FC236}">
                  <a16:creationId xmlns:a16="http://schemas.microsoft.com/office/drawing/2014/main" id="{775DEBE7-BF1C-1419-E57F-044AE9949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6" name="Oval 11">
              <a:extLst>
                <a:ext uri="{FF2B5EF4-FFF2-40B4-BE49-F238E27FC236}">
                  <a16:creationId xmlns:a16="http://schemas.microsoft.com/office/drawing/2014/main" id="{D4FA6E57-7F2E-5107-8CC6-CB32D3B44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7" name="Oval 12">
              <a:extLst>
                <a:ext uri="{FF2B5EF4-FFF2-40B4-BE49-F238E27FC236}">
                  <a16:creationId xmlns:a16="http://schemas.microsoft.com/office/drawing/2014/main" id="{033EB714-D398-5EF6-1CCC-C4BAA05DD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8" name="Oval 13">
              <a:extLst>
                <a:ext uri="{FF2B5EF4-FFF2-40B4-BE49-F238E27FC236}">
                  <a16:creationId xmlns:a16="http://schemas.microsoft.com/office/drawing/2014/main" id="{78CC59A1-B795-807E-CE2F-4402120E5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29" name="Oval 14">
              <a:extLst>
                <a:ext uri="{FF2B5EF4-FFF2-40B4-BE49-F238E27FC236}">
                  <a16:creationId xmlns:a16="http://schemas.microsoft.com/office/drawing/2014/main" id="{BC56377A-23B6-C1C6-7C9E-7BC30FCAF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0" name="Oval 15">
              <a:extLst>
                <a:ext uri="{FF2B5EF4-FFF2-40B4-BE49-F238E27FC236}">
                  <a16:creationId xmlns:a16="http://schemas.microsoft.com/office/drawing/2014/main" id="{EC238D35-CDAF-E504-01E7-C656B17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1" name="Oval 16">
              <a:extLst>
                <a:ext uri="{FF2B5EF4-FFF2-40B4-BE49-F238E27FC236}">
                  <a16:creationId xmlns:a16="http://schemas.microsoft.com/office/drawing/2014/main" id="{46E7F23B-5C54-E1CE-89B5-184CCABC1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2" name="Oval 17">
              <a:extLst>
                <a:ext uri="{FF2B5EF4-FFF2-40B4-BE49-F238E27FC236}">
                  <a16:creationId xmlns:a16="http://schemas.microsoft.com/office/drawing/2014/main" id="{92649B1F-2FE5-7763-AB4A-36EACFB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3" name="Oval 18">
              <a:extLst>
                <a:ext uri="{FF2B5EF4-FFF2-40B4-BE49-F238E27FC236}">
                  <a16:creationId xmlns:a16="http://schemas.microsoft.com/office/drawing/2014/main" id="{7A340AA1-4A7E-89EA-F108-49B7C02B8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4" name="Oval 19">
              <a:extLst>
                <a:ext uri="{FF2B5EF4-FFF2-40B4-BE49-F238E27FC236}">
                  <a16:creationId xmlns:a16="http://schemas.microsoft.com/office/drawing/2014/main" id="{7DBF20F2-A712-4736-92F0-D7892532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5" name="Oval 20">
              <a:extLst>
                <a:ext uri="{FF2B5EF4-FFF2-40B4-BE49-F238E27FC236}">
                  <a16:creationId xmlns:a16="http://schemas.microsoft.com/office/drawing/2014/main" id="{8DC2B328-7A7F-1F52-9A68-ABD4C8BD6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6" name="Oval 21">
              <a:extLst>
                <a:ext uri="{FF2B5EF4-FFF2-40B4-BE49-F238E27FC236}">
                  <a16:creationId xmlns:a16="http://schemas.microsoft.com/office/drawing/2014/main" id="{4B62CC36-1667-E278-F0CE-0169E9704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7" name="Oval 22">
              <a:extLst>
                <a:ext uri="{FF2B5EF4-FFF2-40B4-BE49-F238E27FC236}">
                  <a16:creationId xmlns:a16="http://schemas.microsoft.com/office/drawing/2014/main" id="{D1F25BF1-5836-9BBB-2469-FB7EBB2D4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8" name="Oval 23">
              <a:extLst>
                <a:ext uri="{FF2B5EF4-FFF2-40B4-BE49-F238E27FC236}">
                  <a16:creationId xmlns:a16="http://schemas.microsoft.com/office/drawing/2014/main" id="{B0BCF9F1-CB6B-B949-E4E3-7A1B497C1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39" name="Oval 24">
              <a:extLst>
                <a:ext uri="{FF2B5EF4-FFF2-40B4-BE49-F238E27FC236}">
                  <a16:creationId xmlns:a16="http://schemas.microsoft.com/office/drawing/2014/main" id="{FA727506-BE5A-2963-5A11-5FC0F60D7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0" name="Oval 25">
              <a:extLst>
                <a:ext uri="{FF2B5EF4-FFF2-40B4-BE49-F238E27FC236}">
                  <a16:creationId xmlns:a16="http://schemas.microsoft.com/office/drawing/2014/main" id="{9B72472B-E670-DDF1-F3A7-3AD4D4A17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1" name="Oval 26">
              <a:extLst>
                <a:ext uri="{FF2B5EF4-FFF2-40B4-BE49-F238E27FC236}">
                  <a16:creationId xmlns:a16="http://schemas.microsoft.com/office/drawing/2014/main" id="{3AD6FF60-5D47-6474-2DE7-B49059CD4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2" name="Oval 27">
              <a:extLst>
                <a:ext uri="{FF2B5EF4-FFF2-40B4-BE49-F238E27FC236}">
                  <a16:creationId xmlns:a16="http://schemas.microsoft.com/office/drawing/2014/main" id="{93F99869-0633-84CF-B27D-5FDADFD00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3" name="Oval 28">
              <a:extLst>
                <a:ext uri="{FF2B5EF4-FFF2-40B4-BE49-F238E27FC236}">
                  <a16:creationId xmlns:a16="http://schemas.microsoft.com/office/drawing/2014/main" id="{5486C9E8-9325-9809-0EB6-30D289115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4" name="Oval 29">
              <a:extLst>
                <a:ext uri="{FF2B5EF4-FFF2-40B4-BE49-F238E27FC236}">
                  <a16:creationId xmlns:a16="http://schemas.microsoft.com/office/drawing/2014/main" id="{152DAC4E-F686-692E-E312-ED747E330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5" name="Oval 30">
              <a:extLst>
                <a:ext uri="{FF2B5EF4-FFF2-40B4-BE49-F238E27FC236}">
                  <a16:creationId xmlns:a16="http://schemas.microsoft.com/office/drawing/2014/main" id="{835DFE61-E56B-9D60-3D4F-6CBA55034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6" name="Oval 31">
              <a:extLst>
                <a:ext uri="{FF2B5EF4-FFF2-40B4-BE49-F238E27FC236}">
                  <a16:creationId xmlns:a16="http://schemas.microsoft.com/office/drawing/2014/main" id="{825B8159-1AE4-C476-F1C8-0AD288A8E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7" name="Oval 32">
              <a:extLst>
                <a:ext uri="{FF2B5EF4-FFF2-40B4-BE49-F238E27FC236}">
                  <a16:creationId xmlns:a16="http://schemas.microsoft.com/office/drawing/2014/main" id="{99E62080-7F09-0955-68D3-F559EF36E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8" name="Oval 33">
              <a:extLst>
                <a:ext uri="{FF2B5EF4-FFF2-40B4-BE49-F238E27FC236}">
                  <a16:creationId xmlns:a16="http://schemas.microsoft.com/office/drawing/2014/main" id="{2924FBBA-8ED8-4C2B-6289-B97348F95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49" name="Oval 34">
              <a:extLst>
                <a:ext uri="{FF2B5EF4-FFF2-40B4-BE49-F238E27FC236}">
                  <a16:creationId xmlns:a16="http://schemas.microsoft.com/office/drawing/2014/main" id="{49A163B6-B5AB-052A-BC2C-27A1C9CB9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0" name="Oval 35">
              <a:extLst>
                <a:ext uri="{FF2B5EF4-FFF2-40B4-BE49-F238E27FC236}">
                  <a16:creationId xmlns:a16="http://schemas.microsoft.com/office/drawing/2014/main" id="{158E03B4-2A2C-E50E-B24A-DA96D0D0C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1" name="Oval 36">
              <a:extLst>
                <a:ext uri="{FF2B5EF4-FFF2-40B4-BE49-F238E27FC236}">
                  <a16:creationId xmlns:a16="http://schemas.microsoft.com/office/drawing/2014/main" id="{64D6591F-657F-FBFA-59B7-68F66544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2" name="Oval 37">
              <a:extLst>
                <a:ext uri="{FF2B5EF4-FFF2-40B4-BE49-F238E27FC236}">
                  <a16:creationId xmlns:a16="http://schemas.microsoft.com/office/drawing/2014/main" id="{F450AFF1-CC47-F823-4254-CF311D8F7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3" name="Oval 38">
              <a:extLst>
                <a:ext uri="{FF2B5EF4-FFF2-40B4-BE49-F238E27FC236}">
                  <a16:creationId xmlns:a16="http://schemas.microsoft.com/office/drawing/2014/main" id="{FDEEA1BD-7F6E-B181-6F41-97DFC71F2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4" name="Oval 39">
              <a:extLst>
                <a:ext uri="{FF2B5EF4-FFF2-40B4-BE49-F238E27FC236}">
                  <a16:creationId xmlns:a16="http://schemas.microsoft.com/office/drawing/2014/main" id="{4DCE4ED1-1630-7809-5FC0-9AA100647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5" name="Oval 40">
              <a:extLst>
                <a:ext uri="{FF2B5EF4-FFF2-40B4-BE49-F238E27FC236}">
                  <a16:creationId xmlns:a16="http://schemas.microsoft.com/office/drawing/2014/main" id="{82BFCD57-482B-09DE-DF35-D904448D0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6" name="Oval 41">
              <a:extLst>
                <a:ext uri="{FF2B5EF4-FFF2-40B4-BE49-F238E27FC236}">
                  <a16:creationId xmlns:a16="http://schemas.microsoft.com/office/drawing/2014/main" id="{A6DADD26-61B3-7CD3-869A-4E4433A92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7" name="Oval 42">
              <a:extLst>
                <a:ext uri="{FF2B5EF4-FFF2-40B4-BE49-F238E27FC236}">
                  <a16:creationId xmlns:a16="http://schemas.microsoft.com/office/drawing/2014/main" id="{BEA494B3-FA87-0562-62B0-12EBA74BD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8" name="Oval 43">
              <a:extLst>
                <a:ext uri="{FF2B5EF4-FFF2-40B4-BE49-F238E27FC236}">
                  <a16:creationId xmlns:a16="http://schemas.microsoft.com/office/drawing/2014/main" id="{522AABF7-1565-7596-7EAD-CFFA29C2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59" name="Oval 44">
              <a:extLst>
                <a:ext uri="{FF2B5EF4-FFF2-40B4-BE49-F238E27FC236}">
                  <a16:creationId xmlns:a16="http://schemas.microsoft.com/office/drawing/2014/main" id="{3B523C3C-6012-5543-CA2B-08CDC4F89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0" name="Oval 45">
              <a:extLst>
                <a:ext uri="{FF2B5EF4-FFF2-40B4-BE49-F238E27FC236}">
                  <a16:creationId xmlns:a16="http://schemas.microsoft.com/office/drawing/2014/main" id="{0BC48939-16EA-02A4-776A-5E1F6FD7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1" name="Oval 46">
              <a:extLst>
                <a:ext uri="{FF2B5EF4-FFF2-40B4-BE49-F238E27FC236}">
                  <a16:creationId xmlns:a16="http://schemas.microsoft.com/office/drawing/2014/main" id="{69F70C2D-6E61-6519-9BFC-A6F726A5B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2" name="Oval 47">
              <a:extLst>
                <a:ext uri="{FF2B5EF4-FFF2-40B4-BE49-F238E27FC236}">
                  <a16:creationId xmlns:a16="http://schemas.microsoft.com/office/drawing/2014/main" id="{1F952304-E163-7D6B-1107-9B55B5ED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3" name="Oval 48">
              <a:extLst>
                <a:ext uri="{FF2B5EF4-FFF2-40B4-BE49-F238E27FC236}">
                  <a16:creationId xmlns:a16="http://schemas.microsoft.com/office/drawing/2014/main" id="{534A738B-7E38-57E8-36E0-6EFDD4FCD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4" name="Oval 49">
              <a:extLst>
                <a:ext uri="{FF2B5EF4-FFF2-40B4-BE49-F238E27FC236}">
                  <a16:creationId xmlns:a16="http://schemas.microsoft.com/office/drawing/2014/main" id="{A6DAA551-5489-5D5A-2F6F-BAF9B7DCA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5" name="Oval 50">
              <a:extLst>
                <a:ext uri="{FF2B5EF4-FFF2-40B4-BE49-F238E27FC236}">
                  <a16:creationId xmlns:a16="http://schemas.microsoft.com/office/drawing/2014/main" id="{CAA60FAA-E327-C2E7-D8B0-2B5B48B8F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6" name="Oval 51">
              <a:extLst>
                <a:ext uri="{FF2B5EF4-FFF2-40B4-BE49-F238E27FC236}">
                  <a16:creationId xmlns:a16="http://schemas.microsoft.com/office/drawing/2014/main" id="{3A9E7801-3627-4D30-12C2-37E882B4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7" name="Oval 52">
              <a:extLst>
                <a:ext uri="{FF2B5EF4-FFF2-40B4-BE49-F238E27FC236}">
                  <a16:creationId xmlns:a16="http://schemas.microsoft.com/office/drawing/2014/main" id="{475B058B-E2A1-7A89-E603-48D0E1A2C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8" name="Oval 53">
              <a:extLst>
                <a:ext uri="{FF2B5EF4-FFF2-40B4-BE49-F238E27FC236}">
                  <a16:creationId xmlns:a16="http://schemas.microsoft.com/office/drawing/2014/main" id="{CD6D3C2E-CB33-8A3E-E269-EF9531B4B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69" name="Oval 54">
              <a:extLst>
                <a:ext uri="{FF2B5EF4-FFF2-40B4-BE49-F238E27FC236}">
                  <a16:creationId xmlns:a16="http://schemas.microsoft.com/office/drawing/2014/main" id="{45C358B4-3F40-EE00-05D9-32D4F454E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0" name="Oval 55">
              <a:extLst>
                <a:ext uri="{FF2B5EF4-FFF2-40B4-BE49-F238E27FC236}">
                  <a16:creationId xmlns:a16="http://schemas.microsoft.com/office/drawing/2014/main" id="{B1C5FE18-B51D-69C2-999B-36435E7B3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1" name="Oval 56">
              <a:extLst>
                <a:ext uri="{FF2B5EF4-FFF2-40B4-BE49-F238E27FC236}">
                  <a16:creationId xmlns:a16="http://schemas.microsoft.com/office/drawing/2014/main" id="{61F229D4-090E-3499-B589-8048BD488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2" name="Oval 57">
              <a:extLst>
                <a:ext uri="{FF2B5EF4-FFF2-40B4-BE49-F238E27FC236}">
                  <a16:creationId xmlns:a16="http://schemas.microsoft.com/office/drawing/2014/main" id="{117713BD-A594-654E-155F-94193F121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3" name="Oval 58">
              <a:extLst>
                <a:ext uri="{FF2B5EF4-FFF2-40B4-BE49-F238E27FC236}">
                  <a16:creationId xmlns:a16="http://schemas.microsoft.com/office/drawing/2014/main" id="{3013C1DD-95D4-18B5-51AF-543524B51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4" name="Oval 59">
              <a:extLst>
                <a:ext uri="{FF2B5EF4-FFF2-40B4-BE49-F238E27FC236}">
                  <a16:creationId xmlns:a16="http://schemas.microsoft.com/office/drawing/2014/main" id="{12E2F406-09D9-903A-B730-99FDDF65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5" name="Oval 60">
              <a:extLst>
                <a:ext uri="{FF2B5EF4-FFF2-40B4-BE49-F238E27FC236}">
                  <a16:creationId xmlns:a16="http://schemas.microsoft.com/office/drawing/2014/main" id="{C3279435-F84E-2BDE-A67A-DE52FF90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6" name="Oval 61">
              <a:extLst>
                <a:ext uri="{FF2B5EF4-FFF2-40B4-BE49-F238E27FC236}">
                  <a16:creationId xmlns:a16="http://schemas.microsoft.com/office/drawing/2014/main" id="{48737419-4320-B800-968B-427225DA4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7" name="Oval 62">
              <a:extLst>
                <a:ext uri="{FF2B5EF4-FFF2-40B4-BE49-F238E27FC236}">
                  <a16:creationId xmlns:a16="http://schemas.microsoft.com/office/drawing/2014/main" id="{D0744F5A-3D72-2824-8439-63F3CF386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8" name="Oval 63">
              <a:extLst>
                <a:ext uri="{FF2B5EF4-FFF2-40B4-BE49-F238E27FC236}">
                  <a16:creationId xmlns:a16="http://schemas.microsoft.com/office/drawing/2014/main" id="{6BCE4A6F-5E14-F54F-3D4E-B26123F1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79" name="Oval 64">
              <a:extLst>
                <a:ext uri="{FF2B5EF4-FFF2-40B4-BE49-F238E27FC236}">
                  <a16:creationId xmlns:a16="http://schemas.microsoft.com/office/drawing/2014/main" id="{742071BE-1848-0027-D9A2-553D7DA31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0" name="Oval 65">
              <a:extLst>
                <a:ext uri="{FF2B5EF4-FFF2-40B4-BE49-F238E27FC236}">
                  <a16:creationId xmlns:a16="http://schemas.microsoft.com/office/drawing/2014/main" id="{9D4293CC-8FBA-1793-2AE8-34F0365A8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1" name="Oval 66">
              <a:extLst>
                <a:ext uri="{FF2B5EF4-FFF2-40B4-BE49-F238E27FC236}">
                  <a16:creationId xmlns:a16="http://schemas.microsoft.com/office/drawing/2014/main" id="{669782A3-6E83-D272-58B5-389B33116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2" name="Oval 67">
              <a:extLst>
                <a:ext uri="{FF2B5EF4-FFF2-40B4-BE49-F238E27FC236}">
                  <a16:creationId xmlns:a16="http://schemas.microsoft.com/office/drawing/2014/main" id="{1815FDC7-EF97-1985-E87C-FEB600381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3" name="Oval 68">
              <a:extLst>
                <a:ext uri="{FF2B5EF4-FFF2-40B4-BE49-F238E27FC236}">
                  <a16:creationId xmlns:a16="http://schemas.microsoft.com/office/drawing/2014/main" id="{3E39C35C-1BDF-25AA-467A-75A2F965C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4" name="Oval 69">
              <a:extLst>
                <a:ext uri="{FF2B5EF4-FFF2-40B4-BE49-F238E27FC236}">
                  <a16:creationId xmlns:a16="http://schemas.microsoft.com/office/drawing/2014/main" id="{7C805B29-6C2C-B1F5-068C-BBDAE6E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5" name="Oval 70">
              <a:extLst>
                <a:ext uri="{FF2B5EF4-FFF2-40B4-BE49-F238E27FC236}">
                  <a16:creationId xmlns:a16="http://schemas.microsoft.com/office/drawing/2014/main" id="{049C6FFA-BAD0-CC22-FD83-9DCA3019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6" name="Oval 71">
              <a:extLst>
                <a:ext uri="{FF2B5EF4-FFF2-40B4-BE49-F238E27FC236}">
                  <a16:creationId xmlns:a16="http://schemas.microsoft.com/office/drawing/2014/main" id="{0264DFAC-103C-156F-257C-8E282310B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7" name="Oval 72">
              <a:extLst>
                <a:ext uri="{FF2B5EF4-FFF2-40B4-BE49-F238E27FC236}">
                  <a16:creationId xmlns:a16="http://schemas.microsoft.com/office/drawing/2014/main" id="{A170FFEB-8AED-61CE-056F-7B95FCC22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8" name="Oval 73">
              <a:extLst>
                <a:ext uri="{FF2B5EF4-FFF2-40B4-BE49-F238E27FC236}">
                  <a16:creationId xmlns:a16="http://schemas.microsoft.com/office/drawing/2014/main" id="{879EB0D7-425C-C3EB-12CB-4959C16A3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89" name="Oval 74">
              <a:extLst>
                <a:ext uri="{FF2B5EF4-FFF2-40B4-BE49-F238E27FC236}">
                  <a16:creationId xmlns:a16="http://schemas.microsoft.com/office/drawing/2014/main" id="{AE087603-91C7-C86C-037B-B068432D1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0" name="Oval 75">
              <a:extLst>
                <a:ext uri="{FF2B5EF4-FFF2-40B4-BE49-F238E27FC236}">
                  <a16:creationId xmlns:a16="http://schemas.microsoft.com/office/drawing/2014/main" id="{D1E8BE12-1517-B38D-5B69-66D371CA1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1" name="Oval 76">
              <a:extLst>
                <a:ext uri="{FF2B5EF4-FFF2-40B4-BE49-F238E27FC236}">
                  <a16:creationId xmlns:a16="http://schemas.microsoft.com/office/drawing/2014/main" id="{32741543-86EA-07A6-FFC9-BFB201959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2" name="Oval 77">
              <a:extLst>
                <a:ext uri="{FF2B5EF4-FFF2-40B4-BE49-F238E27FC236}">
                  <a16:creationId xmlns:a16="http://schemas.microsoft.com/office/drawing/2014/main" id="{C90E1309-9104-AA15-7A05-E51B7C391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3" name="Oval 78">
              <a:extLst>
                <a:ext uri="{FF2B5EF4-FFF2-40B4-BE49-F238E27FC236}">
                  <a16:creationId xmlns:a16="http://schemas.microsoft.com/office/drawing/2014/main" id="{23551061-7DEE-39FC-03AB-C0EEEF96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4" name="Oval 79">
              <a:extLst>
                <a:ext uri="{FF2B5EF4-FFF2-40B4-BE49-F238E27FC236}">
                  <a16:creationId xmlns:a16="http://schemas.microsoft.com/office/drawing/2014/main" id="{1E39F405-B287-A573-35BA-1A2D1B2C9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5" name="Oval 80">
              <a:extLst>
                <a:ext uri="{FF2B5EF4-FFF2-40B4-BE49-F238E27FC236}">
                  <a16:creationId xmlns:a16="http://schemas.microsoft.com/office/drawing/2014/main" id="{3ACCA59B-D2F9-01B1-7E40-AAA843EF8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96" name="Oval 81">
              <a:extLst>
                <a:ext uri="{FF2B5EF4-FFF2-40B4-BE49-F238E27FC236}">
                  <a16:creationId xmlns:a16="http://schemas.microsoft.com/office/drawing/2014/main" id="{5CE79645-2C2B-19AB-45F5-522DCEAD2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0" name="Group 3">
            <a:extLst>
              <a:ext uri="{FF2B5EF4-FFF2-40B4-BE49-F238E27FC236}">
                <a16:creationId xmlns:a16="http://schemas.microsoft.com/office/drawing/2014/main" id="{24BA0D21-7D94-E2F1-2338-996350A98F78}"/>
              </a:ext>
            </a:extLst>
          </p:cNvPr>
          <p:cNvGrpSpPr>
            <a:grpSpLocks/>
          </p:cNvGrpSpPr>
          <p:nvPr/>
        </p:nvGrpSpPr>
        <p:grpSpPr bwMode="auto">
          <a:xfrm rot="20044452">
            <a:off x="5181600" y="4610100"/>
            <a:ext cx="1828800" cy="1309688"/>
            <a:chOff x="672" y="1440"/>
            <a:chExt cx="1008" cy="1584"/>
          </a:xfrm>
        </p:grpSpPr>
        <p:sp>
          <p:nvSpPr>
            <p:cNvPr id="14341" name="Oval 4">
              <a:extLst>
                <a:ext uri="{FF2B5EF4-FFF2-40B4-BE49-F238E27FC236}">
                  <a16:creationId xmlns:a16="http://schemas.microsoft.com/office/drawing/2014/main" id="{EEB346F1-18F9-5AC1-BE95-884C085A8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2" name="Oval 5">
              <a:extLst>
                <a:ext uri="{FF2B5EF4-FFF2-40B4-BE49-F238E27FC236}">
                  <a16:creationId xmlns:a16="http://schemas.microsoft.com/office/drawing/2014/main" id="{827C7B78-B04B-A249-D1EA-856657D7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3" name="Oval 6">
              <a:extLst>
                <a:ext uri="{FF2B5EF4-FFF2-40B4-BE49-F238E27FC236}">
                  <a16:creationId xmlns:a16="http://schemas.microsoft.com/office/drawing/2014/main" id="{7301CB77-75AB-3930-62BF-72A506191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4" name="Oval 7">
              <a:extLst>
                <a:ext uri="{FF2B5EF4-FFF2-40B4-BE49-F238E27FC236}">
                  <a16:creationId xmlns:a16="http://schemas.microsoft.com/office/drawing/2014/main" id="{C8896B26-BD38-E7FE-1472-825B7BE68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5" name="Oval 8">
              <a:extLst>
                <a:ext uri="{FF2B5EF4-FFF2-40B4-BE49-F238E27FC236}">
                  <a16:creationId xmlns:a16="http://schemas.microsoft.com/office/drawing/2014/main" id="{D0703858-99D3-42EC-CC8E-3B3727ED3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6" name="Oval 9">
              <a:extLst>
                <a:ext uri="{FF2B5EF4-FFF2-40B4-BE49-F238E27FC236}">
                  <a16:creationId xmlns:a16="http://schemas.microsoft.com/office/drawing/2014/main" id="{327F4A81-FA63-A878-80A5-7C03C53E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7" name="Oval 10">
              <a:extLst>
                <a:ext uri="{FF2B5EF4-FFF2-40B4-BE49-F238E27FC236}">
                  <a16:creationId xmlns:a16="http://schemas.microsoft.com/office/drawing/2014/main" id="{45D0FFEE-ECFB-FF38-1AB8-DD1F266F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8" name="Oval 11">
              <a:extLst>
                <a:ext uri="{FF2B5EF4-FFF2-40B4-BE49-F238E27FC236}">
                  <a16:creationId xmlns:a16="http://schemas.microsoft.com/office/drawing/2014/main" id="{567479C5-EAEA-6D79-DF35-F69BB89FC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49" name="Oval 12">
              <a:extLst>
                <a:ext uri="{FF2B5EF4-FFF2-40B4-BE49-F238E27FC236}">
                  <a16:creationId xmlns:a16="http://schemas.microsoft.com/office/drawing/2014/main" id="{BFCCD113-FF69-C917-0DA0-C31B57582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0" name="Oval 13">
              <a:extLst>
                <a:ext uri="{FF2B5EF4-FFF2-40B4-BE49-F238E27FC236}">
                  <a16:creationId xmlns:a16="http://schemas.microsoft.com/office/drawing/2014/main" id="{341F255F-1A9A-0958-E7BA-E4301B60D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1" name="Oval 14">
              <a:extLst>
                <a:ext uri="{FF2B5EF4-FFF2-40B4-BE49-F238E27FC236}">
                  <a16:creationId xmlns:a16="http://schemas.microsoft.com/office/drawing/2014/main" id="{EC624DAA-5DF8-BA84-E7E2-25431305A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2" name="Oval 15">
              <a:extLst>
                <a:ext uri="{FF2B5EF4-FFF2-40B4-BE49-F238E27FC236}">
                  <a16:creationId xmlns:a16="http://schemas.microsoft.com/office/drawing/2014/main" id="{F8541C4A-204C-819C-6E03-6A73E47AA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3" name="Oval 16">
              <a:extLst>
                <a:ext uri="{FF2B5EF4-FFF2-40B4-BE49-F238E27FC236}">
                  <a16:creationId xmlns:a16="http://schemas.microsoft.com/office/drawing/2014/main" id="{8A9D74FC-B7C1-2C9C-8D53-7498AE6E0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4" name="Oval 17">
              <a:extLst>
                <a:ext uri="{FF2B5EF4-FFF2-40B4-BE49-F238E27FC236}">
                  <a16:creationId xmlns:a16="http://schemas.microsoft.com/office/drawing/2014/main" id="{86D936D3-EA28-59D8-7E8C-258BED280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5" name="Oval 18">
              <a:extLst>
                <a:ext uri="{FF2B5EF4-FFF2-40B4-BE49-F238E27FC236}">
                  <a16:creationId xmlns:a16="http://schemas.microsoft.com/office/drawing/2014/main" id="{36136536-54B5-831D-AFE1-35089A64B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6" name="Oval 19">
              <a:extLst>
                <a:ext uri="{FF2B5EF4-FFF2-40B4-BE49-F238E27FC236}">
                  <a16:creationId xmlns:a16="http://schemas.microsoft.com/office/drawing/2014/main" id="{84963982-02F9-54D5-DB7E-B48537AB9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7" name="Oval 20">
              <a:extLst>
                <a:ext uri="{FF2B5EF4-FFF2-40B4-BE49-F238E27FC236}">
                  <a16:creationId xmlns:a16="http://schemas.microsoft.com/office/drawing/2014/main" id="{EC1E5F9D-E25B-A6D8-7EC2-161A82286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8" name="Oval 21">
              <a:extLst>
                <a:ext uri="{FF2B5EF4-FFF2-40B4-BE49-F238E27FC236}">
                  <a16:creationId xmlns:a16="http://schemas.microsoft.com/office/drawing/2014/main" id="{91D35278-20B7-02DF-669C-F91432A36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59" name="Oval 22">
              <a:extLst>
                <a:ext uri="{FF2B5EF4-FFF2-40B4-BE49-F238E27FC236}">
                  <a16:creationId xmlns:a16="http://schemas.microsoft.com/office/drawing/2014/main" id="{CC157B82-79C4-827E-FE6C-CC61F0AB1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0" name="Oval 23">
              <a:extLst>
                <a:ext uri="{FF2B5EF4-FFF2-40B4-BE49-F238E27FC236}">
                  <a16:creationId xmlns:a16="http://schemas.microsoft.com/office/drawing/2014/main" id="{2A5C7141-46E7-64C5-146B-17B0F010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1" name="Oval 24">
              <a:extLst>
                <a:ext uri="{FF2B5EF4-FFF2-40B4-BE49-F238E27FC236}">
                  <a16:creationId xmlns:a16="http://schemas.microsoft.com/office/drawing/2014/main" id="{97D130B9-DAC4-220C-8031-A772A00C6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2" name="Oval 25">
              <a:extLst>
                <a:ext uri="{FF2B5EF4-FFF2-40B4-BE49-F238E27FC236}">
                  <a16:creationId xmlns:a16="http://schemas.microsoft.com/office/drawing/2014/main" id="{7ABC6A93-E8BD-8B57-7469-606C0A46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3" name="Oval 26">
              <a:extLst>
                <a:ext uri="{FF2B5EF4-FFF2-40B4-BE49-F238E27FC236}">
                  <a16:creationId xmlns:a16="http://schemas.microsoft.com/office/drawing/2014/main" id="{3C402AF5-D0D9-454B-8F43-960BBDC33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4" name="Oval 27">
              <a:extLst>
                <a:ext uri="{FF2B5EF4-FFF2-40B4-BE49-F238E27FC236}">
                  <a16:creationId xmlns:a16="http://schemas.microsoft.com/office/drawing/2014/main" id="{6FFD3B75-7EB0-E12B-6161-1CFB5D99C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5" name="Oval 28">
              <a:extLst>
                <a:ext uri="{FF2B5EF4-FFF2-40B4-BE49-F238E27FC236}">
                  <a16:creationId xmlns:a16="http://schemas.microsoft.com/office/drawing/2014/main" id="{AB1FD455-2188-C6F6-86E0-B131AD66C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6" name="Oval 29">
              <a:extLst>
                <a:ext uri="{FF2B5EF4-FFF2-40B4-BE49-F238E27FC236}">
                  <a16:creationId xmlns:a16="http://schemas.microsoft.com/office/drawing/2014/main" id="{8B329D1A-A6DA-4025-E1BF-6172AB856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7" name="Oval 30">
              <a:extLst>
                <a:ext uri="{FF2B5EF4-FFF2-40B4-BE49-F238E27FC236}">
                  <a16:creationId xmlns:a16="http://schemas.microsoft.com/office/drawing/2014/main" id="{C9B68B34-5630-4167-0738-A4AE5369A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8" name="Oval 31">
              <a:extLst>
                <a:ext uri="{FF2B5EF4-FFF2-40B4-BE49-F238E27FC236}">
                  <a16:creationId xmlns:a16="http://schemas.microsoft.com/office/drawing/2014/main" id="{9DB78E9C-119F-A9C3-EBD0-6F685DE9F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69" name="Oval 32">
              <a:extLst>
                <a:ext uri="{FF2B5EF4-FFF2-40B4-BE49-F238E27FC236}">
                  <a16:creationId xmlns:a16="http://schemas.microsoft.com/office/drawing/2014/main" id="{9DA52721-D213-84F2-E4BF-71B5C7AE3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0" name="Oval 33">
              <a:extLst>
                <a:ext uri="{FF2B5EF4-FFF2-40B4-BE49-F238E27FC236}">
                  <a16:creationId xmlns:a16="http://schemas.microsoft.com/office/drawing/2014/main" id="{62A5B575-667A-6405-1874-322E2CB1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1" name="Oval 34">
              <a:extLst>
                <a:ext uri="{FF2B5EF4-FFF2-40B4-BE49-F238E27FC236}">
                  <a16:creationId xmlns:a16="http://schemas.microsoft.com/office/drawing/2014/main" id="{82B59AF7-49B2-A69F-4E37-2191E1DB5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2" name="Oval 35">
              <a:extLst>
                <a:ext uri="{FF2B5EF4-FFF2-40B4-BE49-F238E27FC236}">
                  <a16:creationId xmlns:a16="http://schemas.microsoft.com/office/drawing/2014/main" id="{ECCF0F8F-EF35-C90D-AEEE-CE369BAA0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3" name="Oval 36">
              <a:extLst>
                <a:ext uri="{FF2B5EF4-FFF2-40B4-BE49-F238E27FC236}">
                  <a16:creationId xmlns:a16="http://schemas.microsoft.com/office/drawing/2014/main" id="{C43BB0E0-D56A-AAE2-A561-9488C33D2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4" name="Oval 37">
              <a:extLst>
                <a:ext uri="{FF2B5EF4-FFF2-40B4-BE49-F238E27FC236}">
                  <a16:creationId xmlns:a16="http://schemas.microsoft.com/office/drawing/2014/main" id="{41581633-F750-D159-3CD1-8C31E3E46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5" name="Oval 38">
              <a:extLst>
                <a:ext uri="{FF2B5EF4-FFF2-40B4-BE49-F238E27FC236}">
                  <a16:creationId xmlns:a16="http://schemas.microsoft.com/office/drawing/2014/main" id="{30517984-E96D-9E4F-B897-9168B558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6" name="Oval 39">
              <a:extLst>
                <a:ext uri="{FF2B5EF4-FFF2-40B4-BE49-F238E27FC236}">
                  <a16:creationId xmlns:a16="http://schemas.microsoft.com/office/drawing/2014/main" id="{3BD42E99-D6B0-4546-160F-A61B3BDA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7" name="Oval 40">
              <a:extLst>
                <a:ext uri="{FF2B5EF4-FFF2-40B4-BE49-F238E27FC236}">
                  <a16:creationId xmlns:a16="http://schemas.microsoft.com/office/drawing/2014/main" id="{80CD58EA-33E7-A0CE-3C75-F04A43D2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8" name="Oval 41">
              <a:extLst>
                <a:ext uri="{FF2B5EF4-FFF2-40B4-BE49-F238E27FC236}">
                  <a16:creationId xmlns:a16="http://schemas.microsoft.com/office/drawing/2014/main" id="{80122CA2-508F-8240-30E3-18C7A9A22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79" name="Oval 42">
              <a:extLst>
                <a:ext uri="{FF2B5EF4-FFF2-40B4-BE49-F238E27FC236}">
                  <a16:creationId xmlns:a16="http://schemas.microsoft.com/office/drawing/2014/main" id="{61BA1517-7707-3E5D-1ADC-F64567BD4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0" name="Oval 43">
              <a:extLst>
                <a:ext uri="{FF2B5EF4-FFF2-40B4-BE49-F238E27FC236}">
                  <a16:creationId xmlns:a16="http://schemas.microsoft.com/office/drawing/2014/main" id="{5AC29A17-B955-6A4F-4F8D-539732742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1" name="Oval 44">
              <a:extLst>
                <a:ext uri="{FF2B5EF4-FFF2-40B4-BE49-F238E27FC236}">
                  <a16:creationId xmlns:a16="http://schemas.microsoft.com/office/drawing/2014/main" id="{2F0E483E-7C28-1801-8853-9AE0B15B5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2" name="Oval 45">
              <a:extLst>
                <a:ext uri="{FF2B5EF4-FFF2-40B4-BE49-F238E27FC236}">
                  <a16:creationId xmlns:a16="http://schemas.microsoft.com/office/drawing/2014/main" id="{35FE0028-741A-1567-1B5B-1BD8AED9B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3" name="Oval 46">
              <a:extLst>
                <a:ext uri="{FF2B5EF4-FFF2-40B4-BE49-F238E27FC236}">
                  <a16:creationId xmlns:a16="http://schemas.microsoft.com/office/drawing/2014/main" id="{3F2029DF-77A9-4132-383D-52B497BC9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4" name="Oval 47">
              <a:extLst>
                <a:ext uri="{FF2B5EF4-FFF2-40B4-BE49-F238E27FC236}">
                  <a16:creationId xmlns:a16="http://schemas.microsoft.com/office/drawing/2014/main" id="{B6175AED-A2BA-6C7A-2A52-6840555B6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5" name="Oval 48">
              <a:extLst>
                <a:ext uri="{FF2B5EF4-FFF2-40B4-BE49-F238E27FC236}">
                  <a16:creationId xmlns:a16="http://schemas.microsoft.com/office/drawing/2014/main" id="{D7FC4204-6AB5-502C-7B23-6B5E200C5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6" name="Oval 49">
              <a:extLst>
                <a:ext uri="{FF2B5EF4-FFF2-40B4-BE49-F238E27FC236}">
                  <a16:creationId xmlns:a16="http://schemas.microsoft.com/office/drawing/2014/main" id="{F36AC28B-B7B6-EA3F-AC17-E6EA8926B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7" name="Oval 50">
              <a:extLst>
                <a:ext uri="{FF2B5EF4-FFF2-40B4-BE49-F238E27FC236}">
                  <a16:creationId xmlns:a16="http://schemas.microsoft.com/office/drawing/2014/main" id="{A41DC7E0-3208-B7CD-233E-647D50018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8" name="Oval 51">
              <a:extLst>
                <a:ext uri="{FF2B5EF4-FFF2-40B4-BE49-F238E27FC236}">
                  <a16:creationId xmlns:a16="http://schemas.microsoft.com/office/drawing/2014/main" id="{5E78A12B-7FAF-3002-6BD7-4CE6ADF63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89" name="Oval 52">
              <a:extLst>
                <a:ext uri="{FF2B5EF4-FFF2-40B4-BE49-F238E27FC236}">
                  <a16:creationId xmlns:a16="http://schemas.microsoft.com/office/drawing/2014/main" id="{AF4122B9-1D1E-EEEE-35E5-D8CCFD3C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0" name="Oval 53">
              <a:extLst>
                <a:ext uri="{FF2B5EF4-FFF2-40B4-BE49-F238E27FC236}">
                  <a16:creationId xmlns:a16="http://schemas.microsoft.com/office/drawing/2014/main" id="{D68B531E-95C9-4D30-E550-70614F43E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1" name="Oval 54">
              <a:extLst>
                <a:ext uri="{FF2B5EF4-FFF2-40B4-BE49-F238E27FC236}">
                  <a16:creationId xmlns:a16="http://schemas.microsoft.com/office/drawing/2014/main" id="{251BFF30-1427-264F-4464-146214870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2" name="Oval 55">
              <a:extLst>
                <a:ext uri="{FF2B5EF4-FFF2-40B4-BE49-F238E27FC236}">
                  <a16:creationId xmlns:a16="http://schemas.microsoft.com/office/drawing/2014/main" id="{EB6CB41D-528B-B25B-1EC8-DEAA00CAE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3" name="Oval 56">
              <a:extLst>
                <a:ext uri="{FF2B5EF4-FFF2-40B4-BE49-F238E27FC236}">
                  <a16:creationId xmlns:a16="http://schemas.microsoft.com/office/drawing/2014/main" id="{5CE285C5-E19C-9008-D803-98D4EA7E2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4" name="Oval 57">
              <a:extLst>
                <a:ext uri="{FF2B5EF4-FFF2-40B4-BE49-F238E27FC236}">
                  <a16:creationId xmlns:a16="http://schemas.microsoft.com/office/drawing/2014/main" id="{93DF0B0C-AB6F-2EAC-8660-02697B2B2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5" name="Oval 58">
              <a:extLst>
                <a:ext uri="{FF2B5EF4-FFF2-40B4-BE49-F238E27FC236}">
                  <a16:creationId xmlns:a16="http://schemas.microsoft.com/office/drawing/2014/main" id="{D7D797C9-B695-658D-B3D4-50EE88A23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6" name="Oval 59">
              <a:extLst>
                <a:ext uri="{FF2B5EF4-FFF2-40B4-BE49-F238E27FC236}">
                  <a16:creationId xmlns:a16="http://schemas.microsoft.com/office/drawing/2014/main" id="{A0281AC7-56E8-FFDE-9078-37829B957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7" name="Oval 60">
              <a:extLst>
                <a:ext uri="{FF2B5EF4-FFF2-40B4-BE49-F238E27FC236}">
                  <a16:creationId xmlns:a16="http://schemas.microsoft.com/office/drawing/2014/main" id="{93DA0669-EC5E-F979-C786-ACECD3E41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8" name="Oval 61">
              <a:extLst>
                <a:ext uri="{FF2B5EF4-FFF2-40B4-BE49-F238E27FC236}">
                  <a16:creationId xmlns:a16="http://schemas.microsoft.com/office/drawing/2014/main" id="{F1D9401A-6B95-2F55-D8CE-9FACB60B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99" name="Oval 62">
              <a:extLst>
                <a:ext uri="{FF2B5EF4-FFF2-40B4-BE49-F238E27FC236}">
                  <a16:creationId xmlns:a16="http://schemas.microsoft.com/office/drawing/2014/main" id="{B18C1B12-819F-BC81-E848-2BC3EADB0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0" name="Oval 63">
              <a:extLst>
                <a:ext uri="{FF2B5EF4-FFF2-40B4-BE49-F238E27FC236}">
                  <a16:creationId xmlns:a16="http://schemas.microsoft.com/office/drawing/2014/main" id="{332C290A-D700-58D5-AA5C-DA93A2AC3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1" name="Oval 64">
              <a:extLst>
                <a:ext uri="{FF2B5EF4-FFF2-40B4-BE49-F238E27FC236}">
                  <a16:creationId xmlns:a16="http://schemas.microsoft.com/office/drawing/2014/main" id="{0EDCAF6D-1914-851F-7F7B-4A26486C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2" name="Oval 65">
              <a:extLst>
                <a:ext uri="{FF2B5EF4-FFF2-40B4-BE49-F238E27FC236}">
                  <a16:creationId xmlns:a16="http://schemas.microsoft.com/office/drawing/2014/main" id="{308DE7A7-03E8-25F8-A1DE-E88C6DCFA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3" name="Oval 66">
              <a:extLst>
                <a:ext uri="{FF2B5EF4-FFF2-40B4-BE49-F238E27FC236}">
                  <a16:creationId xmlns:a16="http://schemas.microsoft.com/office/drawing/2014/main" id="{F5CDA776-B52F-099D-F2D5-C1B164FD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4" name="Oval 67">
              <a:extLst>
                <a:ext uri="{FF2B5EF4-FFF2-40B4-BE49-F238E27FC236}">
                  <a16:creationId xmlns:a16="http://schemas.microsoft.com/office/drawing/2014/main" id="{8F810B28-12C5-63E2-A3A4-2389FFEFD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5" name="Oval 68">
              <a:extLst>
                <a:ext uri="{FF2B5EF4-FFF2-40B4-BE49-F238E27FC236}">
                  <a16:creationId xmlns:a16="http://schemas.microsoft.com/office/drawing/2014/main" id="{925164EA-E113-FC60-D4DF-5570EC5C8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6" name="Oval 69">
              <a:extLst>
                <a:ext uri="{FF2B5EF4-FFF2-40B4-BE49-F238E27FC236}">
                  <a16:creationId xmlns:a16="http://schemas.microsoft.com/office/drawing/2014/main" id="{7935F125-66CF-9F13-A742-49B64473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7" name="Oval 70">
              <a:extLst>
                <a:ext uri="{FF2B5EF4-FFF2-40B4-BE49-F238E27FC236}">
                  <a16:creationId xmlns:a16="http://schemas.microsoft.com/office/drawing/2014/main" id="{6380D8DD-4C80-C121-F3C2-C535DE8C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8" name="Oval 71">
              <a:extLst>
                <a:ext uri="{FF2B5EF4-FFF2-40B4-BE49-F238E27FC236}">
                  <a16:creationId xmlns:a16="http://schemas.microsoft.com/office/drawing/2014/main" id="{9260675D-F5E2-AF15-8DFD-909D4A51A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09" name="Oval 72">
              <a:extLst>
                <a:ext uri="{FF2B5EF4-FFF2-40B4-BE49-F238E27FC236}">
                  <a16:creationId xmlns:a16="http://schemas.microsoft.com/office/drawing/2014/main" id="{0B898FBE-24E8-DFC5-81CA-9BA8A3FA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0" name="Oval 73">
              <a:extLst>
                <a:ext uri="{FF2B5EF4-FFF2-40B4-BE49-F238E27FC236}">
                  <a16:creationId xmlns:a16="http://schemas.microsoft.com/office/drawing/2014/main" id="{C9D52E3A-9E60-EA18-B8DA-FB00C9EB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1" name="Oval 74">
              <a:extLst>
                <a:ext uri="{FF2B5EF4-FFF2-40B4-BE49-F238E27FC236}">
                  <a16:creationId xmlns:a16="http://schemas.microsoft.com/office/drawing/2014/main" id="{503FFDB7-99E3-BDDB-052C-AF1A3160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2" name="Oval 75">
              <a:extLst>
                <a:ext uri="{FF2B5EF4-FFF2-40B4-BE49-F238E27FC236}">
                  <a16:creationId xmlns:a16="http://schemas.microsoft.com/office/drawing/2014/main" id="{4F874DF8-18F6-80E9-2813-291A8A258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3" name="Oval 76">
              <a:extLst>
                <a:ext uri="{FF2B5EF4-FFF2-40B4-BE49-F238E27FC236}">
                  <a16:creationId xmlns:a16="http://schemas.microsoft.com/office/drawing/2014/main" id="{9F25FE1C-A8BA-7DF0-3BDE-B2F4667A9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4" name="Oval 77">
              <a:extLst>
                <a:ext uri="{FF2B5EF4-FFF2-40B4-BE49-F238E27FC236}">
                  <a16:creationId xmlns:a16="http://schemas.microsoft.com/office/drawing/2014/main" id="{2366CFC1-293F-AF7E-5BFB-F8308FB53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5" name="Oval 78">
              <a:extLst>
                <a:ext uri="{FF2B5EF4-FFF2-40B4-BE49-F238E27FC236}">
                  <a16:creationId xmlns:a16="http://schemas.microsoft.com/office/drawing/2014/main" id="{FFC46FB7-76D0-D481-9A8E-1DDE42B31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6" name="Oval 79">
              <a:extLst>
                <a:ext uri="{FF2B5EF4-FFF2-40B4-BE49-F238E27FC236}">
                  <a16:creationId xmlns:a16="http://schemas.microsoft.com/office/drawing/2014/main" id="{993E7BCF-CBF5-4676-D643-37D1904F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7" name="Oval 80">
              <a:extLst>
                <a:ext uri="{FF2B5EF4-FFF2-40B4-BE49-F238E27FC236}">
                  <a16:creationId xmlns:a16="http://schemas.microsoft.com/office/drawing/2014/main" id="{4146B85B-171B-1BB6-09E3-2DBDCCB21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18" name="Oval 81">
              <a:extLst>
                <a:ext uri="{FF2B5EF4-FFF2-40B4-BE49-F238E27FC236}">
                  <a16:creationId xmlns:a16="http://schemas.microsoft.com/office/drawing/2014/main" id="{06193DDE-6914-C4F0-0A06-2518A777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B6496E0C-9F10-B1B3-6B54-F71D7360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01" y="546559"/>
            <a:ext cx="1077912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6417DB-F853-146F-A38E-BBE40559672C}"/>
              </a:ext>
            </a:extLst>
          </p:cNvPr>
          <p:cNvSpPr/>
          <p:nvPr/>
        </p:nvSpPr>
        <p:spPr>
          <a:xfrm rot="20733215">
            <a:off x="4458479" y="647146"/>
            <a:ext cx="2268828" cy="54717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A414E-C77C-FE1C-1348-7C9BC898B4FF}"/>
              </a:ext>
            </a:extLst>
          </p:cNvPr>
          <p:cNvSpPr txBox="1"/>
          <p:nvPr/>
        </p:nvSpPr>
        <p:spPr>
          <a:xfrm>
            <a:off x="6937220" y="5454127"/>
            <a:ext cx="15408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Re-sampling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at is a PID Controller? Types, Operation and Applications">
            <a:extLst>
              <a:ext uri="{FF2B5EF4-FFF2-40B4-BE49-F238E27FC236}">
                <a16:creationId xmlns:a16="http://schemas.microsoft.com/office/drawing/2014/main" id="{6AEED56D-43B6-0652-959D-E8AAA9843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7" b="8065"/>
          <a:stretch/>
        </p:blipFill>
        <p:spPr bwMode="auto">
          <a:xfrm>
            <a:off x="1296112" y="367226"/>
            <a:ext cx="3257550" cy="1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D Controller : Basics, Circuit, Working and Its Applications">
            <a:extLst>
              <a:ext uri="{FF2B5EF4-FFF2-40B4-BE49-F238E27FC236}">
                <a16:creationId xmlns:a16="http://schemas.microsoft.com/office/drawing/2014/main" id="{64AA7175-C7D0-5B8E-A751-1E51C08B1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3585" r="9920" b="13006"/>
          <a:stretch/>
        </p:blipFill>
        <p:spPr bwMode="auto">
          <a:xfrm>
            <a:off x="1322535" y="2000249"/>
            <a:ext cx="3746003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eview of PID control, tuning methods and applications | SpringerLink">
            <a:extLst>
              <a:ext uri="{FF2B5EF4-FFF2-40B4-BE49-F238E27FC236}">
                <a16:creationId xmlns:a16="http://schemas.microsoft.com/office/drawing/2014/main" id="{07DE4B92-33BC-4770-1FF5-0BC77FF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40" y="3718901"/>
            <a:ext cx="5274258" cy="27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B734C-11E7-74BE-06BC-1B9F345BDDC0}"/>
              </a:ext>
            </a:extLst>
          </p:cNvPr>
          <p:cNvSpPr txBox="1"/>
          <p:nvPr/>
        </p:nvSpPr>
        <p:spPr>
          <a:xfrm>
            <a:off x="5664698" y="230161"/>
            <a:ext cx="5231190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Maintenance of  PID Control Systems in Industry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B0C6-E0D9-D833-3E7E-E1AFF0AE2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20338"/>
            <a:ext cx="5673885" cy="356797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6510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2B6E1FD-C37C-61FA-65EE-E3115474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665289"/>
            <a:ext cx="640715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78DB475-A14F-9CBA-FF21-4BAC73F28821}"/>
              </a:ext>
            </a:extLst>
          </p:cNvPr>
          <p:cNvGrpSpPr>
            <a:grpSpLocks/>
          </p:cNvGrpSpPr>
          <p:nvPr/>
        </p:nvGrpSpPr>
        <p:grpSpPr bwMode="auto">
          <a:xfrm>
            <a:off x="2360614" y="4670425"/>
            <a:ext cx="1227137" cy="723900"/>
            <a:chOff x="672" y="1440"/>
            <a:chExt cx="1008" cy="1584"/>
          </a:xfrm>
        </p:grpSpPr>
        <p:sp>
          <p:nvSpPr>
            <p:cNvPr id="15448" name="Oval 4">
              <a:extLst>
                <a:ext uri="{FF2B5EF4-FFF2-40B4-BE49-F238E27FC236}">
                  <a16:creationId xmlns:a16="http://schemas.microsoft.com/office/drawing/2014/main" id="{ECE072D0-2DEF-F57E-9140-0B379748E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9" name="Oval 5">
              <a:extLst>
                <a:ext uri="{FF2B5EF4-FFF2-40B4-BE49-F238E27FC236}">
                  <a16:creationId xmlns:a16="http://schemas.microsoft.com/office/drawing/2014/main" id="{310BC107-E615-13C8-314B-8017F7E48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0" name="Oval 6">
              <a:extLst>
                <a:ext uri="{FF2B5EF4-FFF2-40B4-BE49-F238E27FC236}">
                  <a16:creationId xmlns:a16="http://schemas.microsoft.com/office/drawing/2014/main" id="{79A2D575-B85D-B0F6-800A-0DF0902B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1" name="Oval 7">
              <a:extLst>
                <a:ext uri="{FF2B5EF4-FFF2-40B4-BE49-F238E27FC236}">
                  <a16:creationId xmlns:a16="http://schemas.microsoft.com/office/drawing/2014/main" id="{F6D18A3F-A598-7DCF-7122-2B38C6CA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2" name="Oval 8">
              <a:extLst>
                <a:ext uri="{FF2B5EF4-FFF2-40B4-BE49-F238E27FC236}">
                  <a16:creationId xmlns:a16="http://schemas.microsoft.com/office/drawing/2014/main" id="{CD8AAC32-4139-0761-4835-4C8FBE31B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3" name="Oval 9">
              <a:extLst>
                <a:ext uri="{FF2B5EF4-FFF2-40B4-BE49-F238E27FC236}">
                  <a16:creationId xmlns:a16="http://schemas.microsoft.com/office/drawing/2014/main" id="{D83D45E9-D334-068A-9C5B-11832AD53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4" name="Oval 10">
              <a:extLst>
                <a:ext uri="{FF2B5EF4-FFF2-40B4-BE49-F238E27FC236}">
                  <a16:creationId xmlns:a16="http://schemas.microsoft.com/office/drawing/2014/main" id="{8FAF0C2B-679D-7ECB-A08C-920C0F7C9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5" name="Oval 11">
              <a:extLst>
                <a:ext uri="{FF2B5EF4-FFF2-40B4-BE49-F238E27FC236}">
                  <a16:creationId xmlns:a16="http://schemas.microsoft.com/office/drawing/2014/main" id="{C0DADCA1-ADC7-3003-C685-1B0FA1757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6" name="Oval 12">
              <a:extLst>
                <a:ext uri="{FF2B5EF4-FFF2-40B4-BE49-F238E27FC236}">
                  <a16:creationId xmlns:a16="http://schemas.microsoft.com/office/drawing/2014/main" id="{AD594477-F16D-9FDD-20B8-37B8FF289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7" name="Oval 13">
              <a:extLst>
                <a:ext uri="{FF2B5EF4-FFF2-40B4-BE49-F238E27FC236}">
                  <a16:creationId xmlns:a16="http://schemas.microsoft.com/office/drawing/2014/main" id="{1B848F95-6458-2975-53AD-42F3FBD6B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8" name="Oval 14">
              <a:extLst>
                <a:ext uri="{FF2B5EF4-FFF2-40B4-BE49-F238E27FC236}">
                  <a16:creationId xmlns:a16="http://schemas.microsoft.com/office/drawing/2014/main" id="{4044B8AB-7A79-C9FB-17AF-05E515920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59" name="Oval 15">
              <a:extLst>
                <a:ext uri="{FF2B5EF4-FFF2-40B4-BE49-F238E27FC236}">
                  <a16:creationId xmlns:a16="http://schemas.microsoft.com/office/drawing/2014/main" id="{6C8CB9D1-FE1A-460C-B959-86484D9F2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0" name="Oval 16">
              <a:extLst>
                <a:ext uri="{FF2B5EF4-FFF2-40B4-BE49-F238E27FC236}">
                  <a16:creationId xmlns:a16="http://schemas.microsoft.com/office/drawing/2014/main" id="{CB744BDC-D10B-7145-6DC0-8D6EE0AC9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1" name="Oval 17">
              <a:extLst>
                <a:ext uri="{FF2B5EF4-FFF2-40B4-BE49-F238E27FC236}">
                  <a16:creationId xmlns:a16="http://schemas.microsoft.com/office/drawing/2014/main" id="{AD4A1664-7B54-F4B0-AF49-051F86214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2" name="Oval 18">
              <a:extLst>
                <a:ext uri="{FF2B5EF4-FFF2-40B4-BE49-F238E27FC236}">
                  <a16:creationId xmlns:a16="http://schemas.microsoft.com/office/drawing/2014/main" id="{CA828C2F-F674-D80F-F5E1-A206AE7E4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3" name="Oval 19">
              <a:extLst>
                <a:ext uri="{FF2B5EF4-FFF2-40B4-BE49-F238E27FC236}">
                  <a16:creationId xmlns:a16="http://schemas.microsoft.com/office/drawing/2014/main" id="{3081FEB0-0164-C0C7-CCE4-8770059F0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4" name="Oval 20">
              <a:extLst>
                <a:ext uri="{FF2B5EF4-FFF2-40B4-BE49-F238E27FC236}">
                  <a16:creationId xmlns:a16="http://schemas.microsoft.com/office/drawing/2014/main" id="{B936C52F-2021-6AD3-5974-4C76878B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5" name="Oval 21">
              <a:extLst>
                <a:ext uri="{FF2B5EF4-FFF2-40B4-BE49-F238E27FC236}">
                  <a16:creationId xmlns:a16="http://schemas.microsoft.com/office/drawing/2014/main" id="{839D3C11-BA9F-6C9D-D6A9-D1511B13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6" name="Oval 22">
              <a:extLst>
                <a:ext uri="{FF2B5EF4-FFF2-40B4-BE49-F238E27FC236}">
                  <a16:creationId xmlns:a16="http://schemas.microsoft.com/office/drawing/2014/main" id="{F4C8BD37-F613-EC8A-134F-4367351A8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7" name="Oval 23">
              <a:extLst>
                <a:ext uri="{FF2B5EF4-FFF2-40B4-BE49-F238E27FC236}">
                  <a16:creationId xmlns:a16="http://schemas.microsoft.com/office/drawing/2014/main" id="{D0A5C17F-573F-8EF8-9753-79F54E2F6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8" name="Oval 24">
              <a:extLst>
                <a:ext uri="{FF2B5EF4-FFF2-40B4-BE49-F238E27FC236}">
                  <a16:creationId xmlns:a16="http://schemas.microsoft.com/office/drawing/2014/main" id="{4F5A9D89-FB82-9E30-44FE-CAE251526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69" name="Oval 25">
              <a:extLst>
                <a:ext uri="{FF2B5EF4-FFF2-40B4-BE49-F238E27FC236}">
                  <a16:creationId xmlns:a16="http://schemas.microsoft.com/office/drawing/2014/main" id="{8A810531-4E9B-5AA3-21A1-43E550E8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0" name="Oval 26">
              <a:extLst>
                <a:ext uri="{FF2B5EF4-FFF2-40B4-BE49-F238E27FC236}">
                  <a16:creationId xmlns:a16="http://schemas.microsoft.com/office/drawing/2014/main" id="{0568088B-5124-EA7B-CE17-AAB68EF83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1" name="Oval 27">
              <a:extLst>
                <a:ext uri="{FF2B5EF4-FFF2-40B4-BE49-F238E27FC236}">
                  <a16:creationId xmlns:a16="http://schemas.microsoft.com/office/drawing/2014/main" id="{892B9517-B42E-CCD0-8838-716411290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2" name="Oval 28">
              <a:extLst>
                <a:ext uri="{FF2B5EF4-FFF2-40B4-BE49-F238E27FC236}">
                  <a16:creationId xmlns:a16="http://schemas.microsoft.com/office/drawing/2014/main" id="{E1EA9FEB-B1A3-2EF5-BCFD-616C633C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3" name="Oval 29">
              <a:extLst>
                <a:ext uri="{FF2B5EF4-FFF2-40B4-BE49-F238E27FC236}">
                  <a16:creationId xmlns:a16="http://schemas.microsoft.com/office/drawing/2014/main" id="{1EA78D1B-74AF-D8B3-5071-224DD6FB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4" name="Oval 30">
              <a:extLst>
                <a:ext uri="{FF2B5EF4-FFF2-40B4-BE49-F238E27FC236}">
                  <a16:creationId xmlns:a16="http://schemas.microsoft.com/office/drawing/2014/main" id="{FD9AF2AC-E197-91A4-BAC5-F8EDBDF21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5" name="Oval 31">
              <a:extLst>
                <a:ext uri="{FF2B5EF4-FFF2-40B4-BE49-F238E27FC236}">
                  <a16:creationId xmlns:a16="http://schemas.microsoft.com/office/drawing/2014/main" id="{1F60E8AF-AE7F-807A-DB35-55BAA28BB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6" name="Oval 32">
              <a:extLst>
                <a:ext uri="{FF2B5EF4-FFF2-40B4-BE49-F238E27FC236}">
                  <a16:creationId xmlns:a16="http://schemas.microsoft.com/office/drawing/2014/main" id="{90A0768B-BCF2-480B-9825-6E4D048DF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7" name="Oval 33">
              <a:extLst>
                <a:ext uri="{FF2B5EF4-FFF2-40B4-BE49-F238E27FC236}">
                  <a16:creationId xmlns:a16="http://schemas.microsoft.com/office/drawing/2014/main" id="{196E03D3-C164-75F1-B2F0-9B1F02077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8" name="Oval 34">
              <a:extLst>
                <a:ext uri="{FF2B5EF4-FFF2-40B4-BE49-F238E27FC236}">
                  <a16:creationId xmlns:a16="http://schemas.microsoft.com/office/drawing/2014/main" id="{F87089C0-FC0A-A85D-5128-50E3E0A8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79" name="Oval 35">
              <a:extLst>
                <a:ext uri="{FF2B5EF4-FFF2-40B4-BE49-F238E27FC236}">
                  <a16:creationId xmlns:a16="http://schemas.microsoft.com/office/drawing/2014/main" id="{98D8BE52-E3C8-3151-1979-FC089311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0" name="Oval 36">
              <a:extLst>
                <a:ext uri="{FF2B5EF4-FFF2-40B4-BE49-F238E27FC236}">
                  <a16:creationId xmlns:a16="http://schemas.microsoft.com/office/drawing/2014/main" id="{727B9185-B5C1-B2CB-2486-9E35D0A9D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1" name="Oval 37">
              <a:extLst>
                <a:ext uri="{FF2B5EF4-FFF2-40B4-BE49-F238E27FC236}">
                  <a16:creationId xmlns:a16="http://schemas.microsoft.com/office/drawing/2014/main" id="{8B7716DC-4FFF-5B3A-15E2-3BA9671D2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2" name="Oval 38">
              <a:extLst>
                <a:ext uri="{FF2B5EF4-FFF2-40B4-BE49-F238E27FC236}">
                  <a16:creationId xmlns:a16="http://schemas.microsoft.com/office/drawing/2014/main" id="{F83918AD-77EE-C0B4-5BE6-83F4AEA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3" name="Oval 39">
              <a:extLst>
                <a:ext uri="{FF2B5EF4-FFF2-40B4-BE49-F238E27FC236}">
                  <a16:creationId xmlns:a16="http://schemas.microsoft.com/office/drawing/2014/main" id="{267B8924-1C65-B279-1F65-33F66C53A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4" name="Oval 40">
              <a:extLst>
                <a:ext uri="{FF2B5EF4-FFF2-40B4-BE49-F238E27FC236}">
                  <a16:creationId xmlns:a16="http://schemas.microsoft.com/office/drawing/2014/main" id="{D7E57819-B955-A3DE-279A-F6619F331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5" name="Oval 41">
              <a:extLst>
                <a:ext uri="{FF2B5EF4-FFF2-40B4-BE49-F238E27FC236}">
                  <a16:creationId xmlns:a16="http://schemas.microsoft.com/office/drawing/2014/main" id="{F9CAF64F-8A5F-B452-9B95-DEC96229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6" name="Oval 42">
              <a:extLst>
                <a:ext uri="{FF2B5EF4-FFF2-40B4-BE49-F238E27FC236}">
                  <a16:creationId xmlns:a16="http://schemas.microsoft.com/office/drawing/2014/main" id="{B7A16DD1-5C09-B98F-AB9D-FC689367A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7" name="Oval 43">
              <a:extLst>
                <a:ext uri="{FF2B5EF4-FFF2-40B4-BE49-F238E27FC236}">
                  <a16:creationId xmlns:a16="http://schemas.microsoft.com/office/drawing/2014/main" id="{1DBE8727-F45B-5DBB-9B22-1C706BD4F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8" name="Oval 44">
              <a:extLst>
                <a:ext uri="{FF2B5EF4-FFF2-40B4-BE49-F238E27FC236}">
                  <a16:creationId xmlns:a16="http://schemas.microsoft.com/office/drawing/2014/main" id="{E4A64393-4C78-CD0F-8BE9-7E5C3D26C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89" name="Oval 45">
              <a:extLst>
                <a:ext uri="{FF2B5EF4-FFF2-40B4-BE49-F238E27FC236}">
                  <a16:creationId xmlns:a16="http://schemas.microsoft.com/office/drawing/2014/main" id="{71257D7C-CA85-48ED-985F-3BB7B51FD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0" name="Oval 46">
              <a:extLst>
                <a:ext uri="{FF2B5EF4-FFF2-40B4-BE49-F238E27FC236}">
                  <a16:creationId xmlns:a16="http://schemas.microsoft.com/office/drawing/2014/main" id="{6C11BA56-5A24-DB6E-1C5A-3FD79071C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1" name="Oval 47">
              <a:extLst>
                <a:ext uri="{FF2B5EF4-FFF2-40B4-BE49-F238E27FC236}">
                  <a16:creationId xmlns:a16="http://schemas.microsoft.com/office/drawing/2014/main" id="{B9C9320A-87C2-CB72-C6DB-66F59572C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2" name="Oval 48">
              <a:extLst>
                <a:ext uri="{FF2B5EF4-FFF2-40B4-BE49-F238E27FC236}">
                  <a16:creationId xmlns:a16="http://schemas.microsoft.com/office/drawing/2014/main" id="{FD56D1C1-AC37-B4D5-28CF-65B2D601F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3" name="Oval 49">
              <a:extLst>
                <a:ext uri="{FF2B5EF4-FFF2-40B4-BE49-F238E27FC236}">
                  <a16:creationId xmlns:a16="http://schemas.microsoft.com/office/drawing/2014/main" id="{0BE1917A-AA69-22DC-1653-967E88F6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4" name="Oval 50">
              <a:extLst>
                <a:ext uri="{FF2B5EF4-FFF2-40B4-BE49-F238E27FC236}">
                  <a16:creationId xmlns:a16="http://schemas.microsoft.com/office/drawing/2014/main" id="{7FF5C785-1BFA-1469-7A0B-30A4ADC16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5" name="Oval 51">
              <a:extLst>
                <a:ext uri="{FF2B5EF4-FFF2-40B4-BE49-F238E27FC236}">
                  <a16:creationId xmlns:a16="http://schemas.microsoft.com/office/drawing/2014/main" id="{15DEB8F5-8CC7-6F8F-9195-7C48C0E71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6" name="Oval 52">
              <a:extLst>
                <a:ext uri="{FF2B5EF4-FFF2-40B4-BE49-F238E27FC236}">
                  <a16:creationId xmlns:a16="http://schemas.microsoft.com/office/drawing/2014/main" id="{77BF8C0D-57CD-7DC6-ED69-F1776AFB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7" name="Oval 53">
              <a:extLst>
                <a:ext uri="{FF2B5EF4-FFF2-40B4-BE49-F238E27FC236}">
                  <a16:creationId xmlns:a16="http://schemas.microsoft.com/office/drawing/2014/main" id="{8003CE55-A895-51F8-87F3-476262F6A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8" name="Oval 54">
              <a:extLst>
                <a:ext uri="{FF2B5EF4-FFF2-40B4-BE49-F238E27FC236}">
                  <a16:creationId xmlns:a16="http://schemas.microsoft.com/office/drawing/2014/main" id="{02B107B7-C05E-F64D-A7E1-450D08060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99" name="Oval 55">
              <a:extLst>
                <a:ext uri="{FF2B5EF4-FFF2-40B4-BE49-F238E27FC236}">
                  <a16:creationId xmlns:a16="http://schemas.microsoft.com/office/drawing/2014/main" id="{2BD9E209-19DC-9963-1C37-3E57A973B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0" name="Oval 56">
              <a:extLst>
                <a:ext uri="{FF2B5EF4-FFF2-40B4-BE49-F238E27FC236}">
                  <a16:creationId xmlns:a16="http://schemas.microsoft.com/office/drawing/2014/main" id="{7F2899B4-82D9-5012-F707-B58E8BE7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1" name="Oval 57">
              <a:extLst>
                <a:ext uri="{FF2B5EF4-FFF2-40B4-BE49-F238E27FC236}">
                  <a16:creationId xmlns:a16="http://schemas.microsoft.com/office/drawing/2014/main" id="{DA3C63C6-3288-F0EB-A73F-8C459DC1A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2" name="Oval 58">
              <a:extLst>
                <a:ext uri="{FF2B5EF4-FFF2-40B4-BE49-F238E27FC236}">
                  <a16:creationId xmlns:a16="http://schemas.microsoft.com/office/drawing/2014/main" id="{75FDB3BE-0481-63FE-54C5-987B560E2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3" name="Oval 59">
              <a:extLst>
                <a:ext uri="{FF2B5EF4-FFF2-40B4-BE49-F238E27FC236}">
                  <a16:creationId xmlns:a16="http://schemas.microsoft.com/office/drawing/2014/main" id="{394B998B-EFE3-3023-E96F-26A7E97D7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4" name="Oval 60">
              <a:extLst>
                <a:ext uri="{FF2B5EF4-FFF2-40B4-BE49-F238E27FC236}">
                  <a16:creationId xmlns:a16="http://schemas.microsoft.com/office/drawing/2014/main" id="{90E4AC74-7C51-79C5-1A4F-5793AC46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5" name="Oval 61">
              <a:extLst>
                <a:ext uri="{FF2B5EF4-FFF2-40B4-BE49-F238E27FC236}">
                  <a16:creationId xmlns:a16="http://schemas.microsoft.com/office/drawing/2014/main" id="{3729B7B4-41D8-65B9-F473-F319613C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6" name="Oval 62">
              <a:extLst>
                <a:ext uri="{FF2B5EF4-FFF2-40B4-BE49-F238E27FC236}">
                  <a16:creationId xmlns:a16="http://schemas.microsoft.com/office/drawing/2014/main" id="{6C051264-E65E-78AA-CE94-D46DC785F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7" name="Oval 63">
              <a:extLst>
                <a:ext uri="{FF2B5EF4-FFF2-40B4-BE49-F238E27FC236}">
                  <a16:creationId xmlns:a16="http://schemas.microsoft.com/office/drawing/2014/main" id="{5B034394-BFFD-20A7-E23E-BA335B85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8" name="Oval 64">
              <a:extLst>
                <a:ext uri="{FF2B5EF4-FFF2-40B4-BE49-F238E27FC236}">
                  <a16:creationId xmlns:a16="http://schemas.microsoft.com/office/drawing/2014/main" id="{916F7036-A3D6-3E4F-EA73-F7525C22A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09" name="Oval 65">
              <a:extLst>
                <a:ext uri="{FF2B5EF4-FFF2-40B4-BE49-F238E27FC236}">
                  <a16:creationId xmlns:a16="http://schemas.microsoft.com/office/drawing/2014/main" id="{B9A06112-CF87-1B10-8FAC-C5899C572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0" name="Oval 66">
              <a:extLst>
                <a:ext uri="{FF2B5EF4-FFF2-40B4-BE49-F238E27FC236}">
                  <a16:creationId xmlns:a16="http://schemas.microsoft.com/office/drawing/2014/main" id="{06330EC2-C4C6-5FF8-4FDE-30698548B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1" name="Oval 67">
              <a:extLst>
                <a:ext uri="{FF2B5EF4-FFF2-40B4-BE49-F238E27FC236}">
                  <a16:creationId xmlns:a16="http://schemas.microsoft.com/office/drawing/2014/main" id="{686564EA-F298-27ED-B5EB-494DDBA2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2" name="Oval 68">
              <a:extLst>
                <a:ext uri="{FF2B5EF4-FFF2-40B4-BE49-F238E27FC236}">
                  <a16:creationId xmlns:a16="http://schemas.microsoft.com/office/drawing/2014/main" id="{0B568EDA-6FC0-A5B5-6F9E-A09B71E2D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3" name="Oval 69">
              <a:extLst>
                <a:ext uri="{FF2B5EF4-FFF2-40B4-BE49-F238E27FC236}">
                  <a16:creationId xmlns:a16="http://schemas.microsoft.com/office/drawing/2014/main" id="{B7DE8D4A-64B6-3477-D93D-C07ED1890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4" name="Oval 70">
              <a:extLst>
                <a:ext uri="{FF2B5EF4-FFF2-40B4-BE49-F238E27FC236}">
                  <a16:creationId xmlns:a16="http://schemas.microsoft.com/office/drawing/2014/main" id="{E8342290-E798-4AB8-F9FD-D51807F0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5" name="Oval 71">
              <a:extLst>
                <a:ext uri="{FF2B5EF4-FFF2-40B4-BE49-F238E27FC236}">
                  <a16:creationId xmlns:a16="http://schemas.microsoft.com/office/drawing/2014/main" id="{CAAA4EE4-C053-664A-8146-C6A8A40BF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6" name="Oval 72">
              <a:extLst>
                <a:ext uri="{FF2B5EF4-FFF2-40B4-BE49-F238E27FC236}">
                  <a16:creationId xmlns:a16="http://schemas.microsoft.com/office/drawing/2014/main" id="{FBED7AAB-EE20-C54A-FD30-E51E2DD8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7" name="Oval 73">
              <a:extLst>
                <a:ext uri="{FF2B5EF4-FFF2-40B4-BE49-F238E27FC236}">
                  <a16:creationId xmlns:a16="http://schemas.microsoft.com/office/drawing/2014/main" id="{76C67D93-1684-3360-96E5-AAB17E95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8" name="Oval 74">
              <a:extLst>
                <a:ext uri="{FF2B5EF4-FFF2-40B4-BE49-F238E27FC236}">
                  <a16:creationId xmlns:a16="http://schemas.microsoft.com/office/drawing/2014/main" id="{6B78BB5B-C6CD-842A-05AF-CAD806D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19" name="Oval 75">
              <a:extLst>
                <a:ext uri="{FF2B5EF4-FFF2-40B4-BE49-F238E27FC236}">
                  <a16:creationId xmlns:a16="http://schemas.microsoft.com/office/drawing/2014/main" id="{0C587EDE-02CC-360E-3BF6-8140DD20F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0" name="Oval 76">
              <a:extLst>
                <a:ext uri="{FF2B5EF4-FFF2-40B4-BE49-F238E27FC236}">
                  <a16:creationId xmlns:a16="http://schemas.microsoft.com/office/drawing/2014/main" id="{71F0C324-8A7F-C9E3-ACEB-951EE3B8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1" name="Oval 77">
              <a:extLst>
                <a:ext uri="{FF2B5EF4-FFF2-40B4-BE49-F238E27FC236}">
                  <a16:creationId xmlns:a16="http://schemas.microsoft.com/office/drawing/2014/main" id="{8182084A-B4D4-A092-859E-1016B00FE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2" name="Oval 78">
              <a:extLst>
                <a:ext uri="{FF2B5EF4-FFF2-40B4-BE49-F238E27FC236}">
                  <a16:creationId xmlns:a16="http://schemas.microsoft.com/office/drawing/2014/main" id="{80F6D8D3-A0C7-E646-3988-6BA7382D3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3" name="Oval 79">
              <a:extLst>
                <a:ext uri="{FF2B5EF4-FFF2-40B4-BE49-F238E27FC236}">
                  <a16:creationId xmlns:a16="http://schemas.microsoft.com/office/drawing/2014/main" id="{A79AB53D-F749-FA49-D607-E5E96375E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4" name="Oval 80">
              <a:extLst>
                <a:ext uri="{FF2B5EF4-FFF2-40B4-BE49-F238E27FC236}">
                  <a16:creationId xmlns:a16="http://schemas.microsoft.com/office/drawing/2014/main" id="{3B952AFF-0F8F-CEC4-CAD6-A1CE3633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25" name="Oval 81">
              <a:extLst>
                <a:ext uri="{FF2B5EF4-FFF2-40B4-BE49-F238E27FC236}">
                  <a16:creationId xmlns:a16="http://schemas.microsoft.com/office/drawing/2014/main" id="{AD013DFB-99D9-4EBE-A82D-0EC5A9D69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3">
            <a:extLst>
              <a:ext uri="{FF2B5EF4-FFF2-40B4-BE49-F238E27FC236}">
                <a16:creationId xmlns:a16="http://schemas.microsoft.com/office/drawing/2014/main" id="{4DF915F7-4E67-D2DB-83BD-1913FA7FCA5C}"/>
              </a:ext>
            </a:extLst>
          </p:cNvPr>
          <p:cNvGrpSpPr>
            <a:grpSpLocks/>
          </p:cNvGrpSpPr>
          <p:nvPr/>
        </p:nvGrpSpPr>
        <p:grpSpPr bwMode="auto">
          <a:xfrm rot="20044452">
            <a:off x="4462464" y="4672014"/>
            <a:ext cx="1423987" cy="852487"/>
            <a:chOff x="672" y="1440"/>
            <a:chExt cx="1008" cy="1584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18E6B0BC-1D58-3F10-953D-15C7A9F67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1" name="Oval 5">
              <a:extLst>
                <a:ext uri="{FF2B5EF4-FFF2-40B4-BE49-F238E27FC236}">
                  <a16:creationId xmlns:a16="http://schemas.microsoft.com/office/drawing/2014/main" id="{9C945177-1206-4250-D88B-410912A53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2" name="Oval 6">
              <a:extLst>
                <a:ext uri="{FF2B5EF4-FFF2-40B4-BE49-F238E27FC236}">
                  <a16:creationId xmlns:a16="http://schemas.microsoft.com/office/drawing/2014/main" id="{F4437A97-D68A-3379-EF4D-DCD787B6E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3" name="Oval 7">
              <a:extLst>
                <a:ext uri="{FF2B5EF4-FFF2-40B4-BE49-F238E27FC236}">
                  <a16:creationId xmlns:a16="http://schemas.microsoft.com/office/drawing/2014/main" id="{6B92D9FC-6153-E1CE-F865-DA33599FC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4" name="Oval 8">
              <a:extLst>
                <a:ext uri="{FF2B5EF4-FFF2-40B4-BE49-F238E27FC236}">
                  <a16:creationId xmlns:a16="http://schemas.microsoft.com/office/drawing/2014/main" id="{5E779855-94C2-A865-7612-78DF717C2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5" name="Oval 9">
              <a:extLst>
                <a:ext uri="{FF2B5EF4-FFF2-40B4-BE49-F238E27FC236}">
                  <a16:creationId xmlns:a16="http://schemas.microsoft.com/office/drawing/2014/main" id="{3B45237B-0351-8E63-5162-8C49D2BE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6" name="Oval 10">
              <a:extLst>
                <a:ext uri="{FF2B5EF4-FFF2-40B4-BE49-F238E27FC236}">
                  <a16:creationId xmlns:a16="http://schemas.microsoft.com/office/drawing/2014/main" id="{DC5F2957-5B23-4433-C586-7C5B6F98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7" name="Oval 11">
              <a:extLst>
                <a:ext uri="{FF2B5EF4-FFF2-40B4-BE49-F238E27FC236}">
                  <a16:creationId xmlns:a16="http://schemas.microsoft.com/office/drawing/2014/main" id="{5D1D4718-B72B-1F74-E5F4-A8415C34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8" name="Oval 12">
              <a:extLst>
                <a:ext uri="{FF2B5EF4-FFF2-40B4-BE49-F238E27FC236}">
                  <a16:creationId xmlns:a16="http://schemas.microsoft.com/office/drawing/2014/main" id="{8CF1BD30-B7C2-0B1C-78D4-90D1086F0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9" name="Oval 13">
              <a:extLst>
                <a:ext uri="{FF2B5EF4-FFF2-40B4-BE49-F238E27FC236}">
                  <a16:creationId xmlns:a16="http://schemas.microsoft.com/office/drawing/2014/main" id="{63670B2B-0428-55BE-5A52-F06F77005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0" name="Oval 14">
              <a:extLst>
                <a:ext uri="{FF2B5EF4-FFF2-40B4-BE49-F238E27FC236}">
                  <a16:creationId xmlns:a16="http://schemas.microsoft.com/office/drawing/2014/main" id="{E7757829-C3DF-F451-A626-EC73FF304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1" name="Oval 15">
              <a:extLst>
                <a:ext uri="{FF2B5EF4-FFF2-40B4-BE49-F238E27FC236}">
                  <a16:creationId xmlns:a16="http://schemas.microsoft.com/office/drawing/2014/main" id="{E1725389-9718-623A-C91D-4E5C3520E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2" name="Oval 16">
              <a:extLst>
                <a:ext uri="{FF2B5EF4-FFF2-40B4-BE49-F238E27FC236}">
                  <a16:creationId xmlns:a16="http://schemas.microsoft.com/office/drawing/2014/main" id="{1BB836A1-09EA-1446-95B4-0625C901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3" name="Oval 17">
              <a:extLst>
                <a:ext uri="{FF2B5EF4-FFF2-40B4-BE49-F238E27FC236}">
                  <a16:creationId xmlns:a16="http://schemas.microsoft.com/office/drawing/2014/main" id="{05F254E2-FF0A-F7EA-208A-DE5808B43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4" name="Oval 18">
              <a:extLst>
                <a:ext uri="{FF2B5EF4-FFF2-40B4-BE49-F238E27FC236}">
                  <a16:creationId xmlns:a16="http://schemas.microsoft.com/office/drawing/2014/main" id="{349DD9B5-415B-E3B5-8F8E-28EA1950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5" name="Oval 19">
              <a:extLst>
                <a:ext uri="{FF2B5EF4-FFF2-40B4-BE49-F238E27FC236}">
                  <a16:creationId xmlns:a16="http://schemas.microsoft.com/office/drawing/2014/main" id="{B1AE79AA-5FFC-8527-6E00-6EF2BA3E6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6" name="Oval 20">
              <a:extLst>
                <a:ext uri="{FF2B5EF4-FFF2-40B4-BE49-F238E27FC236}">
                  <a16:creationId xmlns:a16="http://schemas.microsoft.com/office/drawing/2014/main" id="{8920D424-26B5-93DF-A454-07AFA81AC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7" name="Oval 21">
              <a:extLst>
                <a:ext uri="{FF2B5EF4-FFF2-40B4-BE49-F238E27FC236}">
                  <a16:creationId xmlns:a16="http://schemas.microsoft.com/office/drawing/2014/main" id="{08CC9535-AEE1-7D08-F82A-741EF8F5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8" name="Oval 22">
              <a:extLst>
                <a:ext uri="{FF2B5EF4-FFF2-40B4-BE49-F238E27FC236}">
                  <a16:creationId xmlns:a16="http://schemas.microsoft.com/office/drawing/2014/main" id="{0DD70151-D68F-D40D-7C18-C1ABFD4D5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9" name="Oval 23">
              <a:extLst>
                <a:ext uri="{FF2B5EF4-FFF2-40B4-BE49-F238E27FC236}">
                  <a16:creationId xmlns:a16="http://schemas.microsoft.com/office/drawing/2014/main" id="{0E8E6B28-54C6-BB30-627D-9913F1FEE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0" name="Oval 24">
              <a:extLst>
                <a:ext uri="{FF2B5EF4-FFF2-40B4-BE49-F238E27FC236}">
                  <a16:creationId xmlns:a16="http://schemas.microsoft.com/office/drawing/2014/main" id="{D0633535-1347-FE2C-577F-860E88233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1" name="Oval 25">
              <a:extLst>
                <a:ext uri="{FF2B5EF4-FFF2-40B4-BE49-F238E27FC236}">
                  <a16:creationId xmlns:a16="http://schemas.microsoft.com/office/drawing/2014/main" id="{29801963-CAD1-AE0D-D512-4CE71124A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2" name="Oval 26">
              <a:extLst>
                <a:ext uri="{FF2B5EF4-FFF2-40B4-BE49-F238E27FC236}">
                  <a16:creationId xmlns:a16="http://schemas.microsoft.com/office/drawing/2014/main" id="{79D14C8F-F289-29EF-8816-BCC887192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3" name="Oval 27">
              <a:extLst>
                <a:ext uri="{FF2B5EF4-FFF2-40B4-BE49-F238E27FC236}">
                  <a16:creationId xmlns:a16="http://schemas.microsoft.com/office/drawing/2014/main" id="{65169C2A-00EF-6173-632B-B9AA6CF89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4" name="Oval 28">
              <a:extLst>
                <a:ext uri="{FF2B5EF4-FFF2-40B4-BE49-F238E27FC236}">
                  <a16:creationId xmlns:a16="http://schemas.microsoft.com/office/drawing/2014/main" id="{9B509334-A481-E480-54EF-B6FBC30E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5" name="Oval 29">
              <a:extLst>
                <a:ext uri="{FF2B5EF4-FFF2-40B4-BE49-F238E27FC236}">
                  <a16:creationId xmlns:a16="http://schemas.microsoft.com/office/drawing/2014/main" id="{515ECF86-7617-3B21-AE80-05C9B1EEB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6" name="Oval 30">
              <a:extLst>
                <a:ext uri="{FF2B5EF4-FFF2-40B4-BE49-F238E27FC236}">
                  <a16:creationId xmlns:a16="http://schemas.microsoft.com/office/drawing/2014/main" id="{0005DB5A-9F70-9FA2-E758-177FA4860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7" name="Oval 31">
              <a:extLst>
                <a:ext uri="{FF2B5EF4-FFF2-40B4-BE49-F238E27FC236}">
                  <a16:creationId xmlns:a16="http://schemas.microsoft.com/office/drawing/2014/main" id="{0D8F0BFD-8AA6-CF63-D58E-E7359649C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8" name="Oval 32">
              <a:extLst>
                <a:ext uri="{FF2B5EF4-FFF2-40B4-BE49-F238E27FC236}">
                  <a16:creationId xmlns:a16="http://schemas.microsoft.com/office/drawing/2014/main" id="{9E4E7F21-E6ED-2705-85D3-937385F9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99" name="Oval 33">
              <a:extLst>
                <a:ext uri="{FF2B5EF4-FFF2-40B4-BE49-F238E27FC236}">
                  <a16:creationId xmlns:a16="http://schemas.microsoft.com/office/drawing/2014/main" id="{5C9D12B6-18C2-C05A-B4DB-E6A484EBB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0" name="Oval 34">
              <a:extLst>
                <a:ext uri="{FF2B5EF4-FFF2-40B4-BE49-F238E27FC236}">
                  <a16:creationId xmlns:a16="http://schemas.microsoft.com/office/drawing/2014/main" id="{FC155A18-9C57-269E-DD35-AE14B3B0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1" name="Oval 35">
              <a:extLst>
                <a:ext uri="{FF2B5EF4-FFF2-40B4-BE49-F238E27FC236}">
                  <a16:creationId xmlns:a16="http://schemas.microsoft.com/office/drawing/2014/main" id="{434478F6-CF27-ED3D-CAAB-1DF6D0650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2" name="Oval 36">
              <a:extLst>
                <a:ext uri="{FF2B5EF4-FFF2-40B4-BE49-F238E27FC236}">
                  <a16:creationId xmlns:a16="http://schemas.microsoft.com/office/drawing/2014/main" id="{6B085D27-9775-AC53-19C1-978081CE7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3" name="Oval 37">
              <a:extLst>
                <a:ext uri="{FF2B5EF4-FFF2-40B4-BE49-F238E27FC236}">
                  <a16:creationId xmlns:a16="http://schemas.microsoft.com/office/drawing/2014/main" id="{BAED36A4-D451-CC2A-7321-E7DDF847A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4" name="Oval 38">
              <a:extLst>
                <a:ext uri="{FF2B5EF4-FFF2-40B4-BE49-F238E27FC236}">
                  <a16:creationId xmlns:a16="http://schemas.microsoft.com/office/drawing/2014/main" id="{152C34D5-50B8-C6F3-4311-A08964F16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5" name="Oval 39">
              <a:extLst>
                <a:ext uri="{FF2B5EF4-FFF2-40B4-BE49-F238E27FC236}">
                  <a16:creationId xmlns:a16="http://schemas.microsoft.com/office/drawing/2014/main" id="{3AA1224C-0EC9-FDF3-29C6-93FE182D7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6" name="Oval 40">
              <a:extLst>
                <a:ext uri="{FF2B5EF4-FFF2-40B4-BE49-F238E27FC236}">
                  <a16:creationId xmlns:a16="http://schemas.microsoft.com/office/drawing/2014/main" id="{68BD9677-C8E8-5861-1401-D561499B3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7" name="Oval 41">
              <a:extLst>
                <a:ext uri="{FF2B5EF4-FFF2-40B4-BE49-F238E27FC236}">
                  <a16:creationId xmlns:a16="http://schemas.microsoft.com/office/drawing/2014/main" id="{EFC87374-D1C6-3426-6534-D5EC7178E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8" name="Oval 42">
              <a:extLst>
                <a:ext uri="{FF2B5EF4-FFF2-40B4-BE49-F238E27FC236}">
                  <a16:creationId xmlns:a16="http://schemas.microsoft.com/office/drawing/2014/main" id="{554D6A83-5B3D-EDDA-094A-3783A8FAA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09" name="Oval 43">
              <a:extLst>
                <a:ext uri="{FF2B5EF4-FFF2-40B4-BE49-F238E27FC236}">
                  <a16:creationId xmlns:a16="http://schemas.microsoft.com/office/drawing/2014/main" id="{4C3FAF66-D9F2-9753-6F1D-EC2225F9F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0" name="Oval 44">
              <a:extLst>
                <a:ext uri="{FF2B5EF4-FFF2-40B4-BE49-F238E27FC236}">
                  <a16:creationId xmlns:a16="http://schemas.microsoft.com/office/drawing/2014/main" id="{DA4AA672-4F60-C816-A00B-077999EF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1" name="Oval 45">
              <a:extLst>
                <a:ext uri="{FF2B5EF4-FFF2-40B4-BE49-F238E27FC236}">
                  <a16:creationId xmlns:a16="http://schemas.microsoft.com/office/drawing/2014/main" id="{EAE2FD85-40FC-A2A9-1E3F-961050503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2" name="Oval 46">
              <a:extLst>
                <a:ext uri="{FF2B5EF4-FFF2-40B4-BE49-F238E27FC236}">
                  <a16:creationId xmlns:a16="http://schemas.microsoft.com/office/drawing/2014/main" id="{613C4883-D434-2143-EA53-5A5445912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3" name="Oval 47">
              <a:extLst>
                <a:ext uri="{FF2B5EF4-FFF2-40B4-BE49-F238E27FC236}">
                  <a16:creationId xmlns:a16="http://schemas.microsoft.com/office/drawing/2014/main" id="{32C5EC3D-EF48-0ECD-83B6-05890E285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4" name="Oval 48">
              <a:extLst>
                <a:ext uri="{FF2B5EF4-FFF2-40B4-BE49-F238E27FC236}">
                  <a16:creationId xmlns:a16="http://schemas.microsoft.com/office/drawing/2014/main" id="{39F654E0-E452-5DEA-F52A-FA1F6FF35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5" name="Oval 49">
              <a:extLst>
                <a:ext uri="{FF2B5EF4-FFF2-40B4-BE49-F238E27FC236}">
                  <a16:creationId xmlns:a16="http://schemas.microsoft.com/office/drawing/2014/main" id="{DC8F7176-9E97-B572-B788-06BE16426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6" name="Oval 50">
              <a:extLst>
                <a:ext uri="{FF2B5EF4-FFF2-40B4-BE49-F238E27FC236}">
                  <a16:creationId xmlns:a16="http://schemas.microsoft.com/office/drawing/2014/main" id="{753E76F6-35AB-598C-B841-55B1D274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7" name="Oval 51">
              <a:extLst>
                <a:ext uri="{FF2B5EF4-FFF2-40B4-BE49-F238E27FC236}">
                  <a16:creationId xmlns:a16="http://schemas.microsoft.com/office/drawing/2014/main" id="{A387F429-3892-E8BE-D0B6-55F1A7E7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8" name="Oval 52">
              <a:extLst>
                <a:ext uri="{FF2B5EF4-FFF2-40B4-BE49-F238E27FC236}">
                  <a16:creationId xmlns:a16="http://schemas.microsoft.com/office/drawing/2014/main" id="{CC021088-A48F-A14F-9373-F3B3A9EAF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19" name="Oval 53">
              <a:extLst>
                <a:ext uri="{FF2B5EF4-FFF2-40B4-BE49-F238E27FC236}">
                  <a16:creationId xmlns:a16="http://schemas.microsoft.com/office/drawing/2014/main" id="{89C781ED-C4A3-F5E9-3A1F-A8DA8AA3E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0" name="Oval 54">
              <a:extLst>
                <a:ext uri="{FF2B5EF4-FFF2-40B4-BE49-F238E27FC236}">
                  <a16:creationId xmlns:a16="http://schemas.microsoft.com/office/drawing/2014/main" id="{2B5C341A-B6F9-7E18-0724-EF3DDF4A3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1" name="Oval 55">
              <a:extLst>
                <a:ext uri="{FF2B5EF4-FFF2-40B4-BE49-F238E27FC236}">
                  <a16:creationId xmlns:a16="http://schemas.microsoft.com/office/drawing/2014/main" id="{DBC3D877-D8D4-EB0F-C7D5-8EA76E0DD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2" name="Oval 56">
              <a:extLst>
                <a:ext uri="{FF2B5EF4-FFF2-40B4-BE49-F238E27FC236}">
                  <a16:creationId xmlns:a16="http://schemas.microsoft.com/office/drawing/2014/main" id="{185AF567-E351-FEA0-EC3B-3D5A9259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3" name="Oval 57">
              <a:extLst>
                <a:ext uri="{FF2B5EF4-FFF2-40B4-BE49-F238E27FC236}">
                  <a16:creationId xmlns:a16="http://schemas.microsoft.com/office/drawing/2014/main" id="{D3057D99-6AA3-A587-1DF1-361D73AB3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4" name="Oval 58">
              <a:extLst>
                <a:ext uri="{FF2B5EF4-FFF2-40B4-BE49-F238E27FC236}">
                  <a16:creationId xmlns:a16="http://schemas.microsoft.com/office/drawing/2014/main" id="{05DEC262-5454-B671-D35D-5676FD78F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5" name="Oval 59">
              <a:extLst>
                <a:ext uri="{FF2B5EF4-FFF2-40B4-BE49-F238E27FC236}">
                  <a16:creationId xmlns:a16="http://schemas.microsoft.com/office/drawing/2014/main" id="{7C56B927-2492-BD18-0D89-E69F043E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6" name="Oval 60">
              <a:extLst>
                <a:ext uri="{FF2B5EF4-FFF2-40B4-BE49-F238E27FC236}">
                  <a16:creationId xmlns:a16="http://schemas.microsoft.com/office/drawing/2014/main" id="{8B0F2B37-4582-C47D-84CA-8C55D1EF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7" name="Oval 61">
              <a:extLst>
                <a:ext uri="{FF2B5EF4-FFF2-40B4-BE49-F238E27FC236}">
                  <a16:creationId xmlns:a16="http://schemas.microsoft.com/office/drawing/2014/main" id="{9E84875E-10B6-075B-BF46-8C0D3B5D6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8" name="Oval 62">
              <a:extLst>
                <a:ext uri="{FF2B5EF4-FFF2-40B4-BE49-F238E27FC236}">
                  <a16:creationId xmlns:a16="http://schemas.microsoft.com/office/drawing/2014/main" id="{71D99A46-FC77-6737-3C7B-C09AA9548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29" name="Oval 63">
              <a:extLst>
                <a:ext uri="{FF2B5EF4-FFF2-40B4-BE49-F238E27FC236}">
                  <a16:creationId xmlns:a16="http://schemas.microsoft.com/office/drawing/2014/main" id="{8AD7752F-5A03-1372-EFE2-F202D605F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0" name="Oval 64">
              <a:extLst>
                <a:ext uri="{FF2B5EF4-FFF2-40B4-BE49-F238E27FC236}">
                  <a16:creationId xmlns:a16="http://schemas.microsoft.com/office/drawing/2014/main" id="{821F117C-102C-5716-E700-9921C71B0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1" name="Oval 65">
              <a:extLst>
                <a:ext uri="{FF2B5EF4-FFF2-40B4-BE49-F238E27FC236}">
                  <a16:creationId xmlns:a16="http://schemas.microsoft.com/office/drawing/2014/main" id="{70D9B013-F146-60D1-FCE2-ECD066B08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2" name="Oval 66">
              <a:extLst>
                <a:ext uri="{FF2B5EF4-FFF2-40B4-BE49-F238E27FC236}">
                  <a16:creationId xmlns:a16="http://schemas.microsoft.com/office/drawing/2014/main" id="{376F6258-66E4-8B44-5473-B7A4AF3C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3" name="Oval 67">
              <a:extLst>
                <a:ext uri="{FF2B5EF4-FFF2-40B4-BE49-F238E27FC236}">
                  <a16:creationId xmlns:a16="http://schemas.microsoft.com/office/drawing/2014/main" id="{6F1F96A1-F152-7A05-34B5-0C4BB0C22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4" name="Oval 68">
              <a:extLst>
                <a:ext uri="{FF2B5EF4-FFF2-40B4-BE49-F238E27FC236}">
                  <a16:creationId xmlns:a16="http://schemas.microsoft.com/office/drawing/2014/main" id="{D29E8C0D-671B-4F75-23C3-EA08444E3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5" name="Oval 69">
              <a:extLst>
                <a:ext uri="{FF2B5EF4-FFF2-40B4-BE49-F238E27FC236}">
                  <a16:creationId xmlns:a16="http://schemas.microsoft.com/office/drawing/2014/main" id="{2B4523F4-188D-487E-B9C5-F7233F84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6" name="Oval 70">
              <a:extLst>
                <a:ext uri="{FF2B5EF4-FFF2-40B4-BE49-F238E27FC236}">
                  <a16:creationId xmlns:a16="http://schemas.microsoft.com/office/drawing/2014/main" id="{279C8A10-9587-9DE5-3FCD-74536F62F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7" name="Oval 71">
              <a:extLst>
                <a:ext uri="{FF2B5EF4-FFF2-40B4-BE49-F238E27FC236}">
                  <a16:creationId xmlns:a16="http://schemas.microsoft.com/office/drawing/2014/main" id="{DCBA9A61-9EF7-889D-0522-9EE6AB14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8" name="Oval 72">
              <a:extLst>
                <a:ext uri="{FF2B5EF4-FFF2-40B4-BE49-F238E27FC236}">
                  <a16:creationId xmlns:a16="http://schemas.microsoft.com/office/drawing/2014/main" id="{5BD3CDE1-3F0D-981C-BF22-5CF209AE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39" name="Oval 73">
              <a:extLst>
                <a:ext uri="{FF2B5EF4-FFF2-40B4-BE49-F238E27FC236}">
                  <a16:creationId xmlns:a16="http://schemas.microsoft.com/office/drawing/2014/main" id="{23D38C19-A8EB-77AD-18E9-5167D755D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0" name="Oval 74">
              <a:extLst>
                <a:ext uri="{FF2B5EF4-FFF2-40B4-BE49-F238E27FC236}">
                  <a16:creationId xmlns:a16="http://schemas.microsoft.com/office/drawing/2014/main" id="{F1882DE6-239D-5E91-35A7-AE6A3BB71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1" name="Oval 75">
              <a:extLst>
                <a:ext uri="{FF2B5EF4-FFF2-40B4-BE49-F238E27FC236}">
                  <a16:creationId xmlns:a16="http://schemas.microsoft.com/office/drawing/2014/main" id="{F45F08B1-8853-F10C-F12E-921BAA96B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2" name="Oval 76">
              <a:extLst>
                <a:ext uri="{FF2B5EF4-FFF2-40B4-BE49-F238E27FC236}">
                  <a16:creationId xmlns:a16="http://schemas.microsoft.com/office/drawing/2014/main" id="{216C77F5-690B-1E96-9D3F-0A3D35198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3" name="Oval 77">
              <a:extLst>
                <a:ext uri="{FF2B5EF4-FFF2-40B4-BE49-F238E27FC236}">
                  <a16:creationId xmlns:a16="http://schemas.microsoft.com/office/drawing/2014/main" id="{869651C0-B134-466A-230E-A5D39AF5C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4" name="Oval 78">
              <a:extLst>
                <a:ext uri="{FF2B5EF4-FFF2-40B4-BE49-F238E27FC236}">
                  <a16:creationId xmlns:a16="http://schemas.microsoft.com/office/drawing/2014/main" id="{D00F6DA5-31FD-1658-D885-9DAE7743A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5" name="Oval 79">
              <a:extLst>
                <a:ext uri="{FF2B5EF4-FFF2-40B4-BE49-F238E27FC236}">
                  <a16:creationId xmlns:a16="http://schemas.microsoft.com/office/drawing/2014/main" id="{1CE0551A-060D-8B2C-84EE-21A0B940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6" name="Oval 80">
              <a:extLst>
                <a:ext uri="{FF2B5EF4-FFF2-40B4-BE49-F238E27FC236}">
                  <a16:creationId xmlns:a16="http://schemas.microsoft.com/office/drawing/2014/main" id="{D631BE02-2C80-53B8-40E7-DBD22239E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47" name="Oval 81">
              <a:extLst>
                <a:ext uri="{FF2B5EF4-FFF2-40B4-BE49-F238E27FC236}">
                  <a16:creationId xmlns:a16="http://schemas.microsoft.com/office/drawing/2014/main" id="{EB934A7E-967B-DE56-BCBF-2C252D2B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9456" name="Picture 19455" descr="A picture containing chart&#10;&#10;Description automatically generated">
            <a:extLst>
              <a:ext uri="{FF2B5EF4-FFF2-40B4-BE49-F238E27FC236}">
                <a16:creationId xmlns:a16="http://schemas.microsoft.com/office/drawing/2014/main" id="{B130F0D1-E648-D782-0044-F78870F6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554038"/>
            <a:ext cx="1077912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19458" descr="Diagram&#10;&#10;Description automatically generated">
            <a:extLst>
              <a:ext uri="{FF2B5EF4-FFF2-40B4-BE49-F238E27FC236}">
                <a16:creationId xmlns:a16="http://schemas.microsoft.com/office/drawing/2014/main" id="{851F9101-9AD4-C63B-4041-2F76CD58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552826"/>
            <a:ext cx="9842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Arrow: Curved Down 19459">
            <a:extLst>
              <a:ext uri="{FF2B5EF4-FFF2-40B4-BE49-F238E27FC236}">
                <a16:creationId xmlns:a16="http://schemas.microsoft.com/office/drawing/2014/main" id="{727C4997-1DF8-0BA9-2D13-D0F5E52B3DFE}"/>
              </a:ext>
            </a:extLst>
          </p:cNvPr>
          <p:cNvSpPr/>
          <p:nvPr/>
        </p:nvSpPr>
        <p:spPr>
          <a:xfrm>
            <a:off x="3481389" y="4494213"/>
            <a:ext cx="1309687" cy="296862"/>
          </a:xfrm>
          <a:prstGeom prst="curved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461" name="Arrow: Curved Right 19460">
            <a:extLst>
              <a:ext uri="{FF2B5EF4-FFF2-40B4-BE49-F238E27FC236}">
                <a16:creationId xmlns:a16="http://schemas.microsoft.com/office/drawing/2014/main" id="{BAAAC5A0-A259-FEC7-6E4D-50CA5C440FF6}"/>
              </a:ext>
            </a:extLst>
          </p:cNvPr>
          <p:cNvSpPr/>
          <p:nvPr/>
        </p:nvSpPr>
        <p:spPr>
          <a:xfrm>
            <a:off x="4067176" y="1706564"/>
            <a:ext cx="593725" cy="2422525"/>
          </a:xfrm>
          <a:prstGeom prst="curv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462" name="Arrow: Curved Left 19461">
            <a:extLst>
              <a:ext uri="{FF2B5EF4-FFF2-40B4-BE49-F238E27FC236}">
                <a16:creationId xmlns:a16="http://schemas.microsoft.com/office/drawing/2014/main" id="{2FB6E4A3-A688-9F62-1813-5770A66793E5}"/>
              </a:ext>
            </a:extLst>
          </p:cNvPr>
          <p:cNvSpPr/>
          <p:nvPr/>
        </p:nvSpPr>
        <p:spPr>
          <a:xfrm rot="20980858">
            <a:off x="5734050" y="1395414"/>
            <a:ext cx="488950" cy="2293937"/>
          </a:xfrm>
          <a:prstGeom prst="curvedLef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343BA91-AB77-3531-C90D-5EB2D94F9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228601"/>
            <a:ext cx="7391400" cy="449263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2400"/>
              <a:t>Sequential Importance Re-sampling/Particle Filter</a:t>
            </a:r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600C05E9-A6A8-BBFB-21DB-51D0C87BA18A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429000"/>
            <a:ext cx="1447800" cy="990600"/>
            <a:chOff x="672" y="1440"/>
            <a:chExt cx="1008" cy="1584"/>
          </a:xfrm>
        </p:grpSpPr>
        <p:sp>
          <p:nvSpPr>
            <p:cNvPr id="30873" name="Oval 4">
              <a:extLst>
                <a:ext uri="{FF2B5EF4-FFF2-40B4-BE49-F238E27FC236}">
                  <a16:creationId xmlns:a16="http://schemas.microsoft.com/office/drawing/2014/main" id="{D286961D-661F-F2FC-0BCC-10225715A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4" name="Oval 5">
              <a:extLst>
                <a:ext uri="{FF2B5EF4-FFF2-40B4-BE49-F238E27FC236}">
                  <a16:creationId xmlns:a16="http://schemas.microsoft.com/office/drawing/2014/main" id="{2445F5FB-B14E-2B19-E788-EA45032E1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5" name="Oval 6">
              <a:extLst>
                <a:ext uri="{FF2B5EF4-FFF2-40B4-BE49-F238E27FC236}">
                  <a16:creationId xmlns:a16="http://schemas.microsoft.com/office/drawing/2014/main" id="{47F78FBF-482C-B355-5C68-6007901FE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6" name="Oval 7">
              <a:extLst>
                <a:ext uri="{FF2B5EF4-FFF2-40B4-BE49-F238E27FC236}">
                  <a16:creationId xmlns:a16="http://schemas.microsoft.com/office/drawing/2014/main" id="{21ECC700-84AB-E7DE-3E6B-CCEA04D21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7" name="Oval 8">
              <a:extLst>
                <a:ext uri="{FF2B5EF4-FFF2-40B4-BE49-F238E27FC236}">
                  <a16:creationId xmlns:a16="http://schemas.microsoft.com/office/drawing/2014/main" id="{AF79ABB0-5339-08D1-5D42-1D365C374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8" name="Oval 9">
              <a:extLst>
                <a:ext uri="{FF2B5EF4-FFF2-40B4-BE49-F238E27FC236}">
                  <a16:creationId xmlns:a16="http://schemas.microsoft.com/office/drawing/2014/main" id="{83F4ECB4-F5BF-5952-77B7-19336492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9" name="Oval 10">
              <a:extLst>
                <a:ext uri="{FF2B5EF4-FFF2-40B4-BE49-F238E27FC236}">
                  <a16:creationId xmlns:a16="http://schemas.microsoft.com/office/drawing/2014/main" id="{B8989981-A8E1-442A-8585-C1A6D568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0" name="Oval 11">
              <a:extLst>
                <a:ext uri="{FF2B5EF4-FFF2-40B4-BE49-F238E27FC236}">
                  <a16:creationId xmlns:a16="http://schemas.microsoft.com/office/drawing/2014/main" id="{2987A898-8A04-7CB9-1B3F-ACCDC483C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1" name="Oval 12">
              <a:extLst>
                <a:ext uri="{FF2B5EF4-FFF2-40B4-BE49-F238E27FC236}">
                  <a16:creationId xmlns:a16="http://schemas.microsoft.com/office/drawing/2014/main" id="{9D1E59BD-F4BC-DE9E-893D-69C28AB4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2" name="Oval 13">
              <a:extLst>
                <a:ext uri="{FF2B5EF4-FFF2-40B4-BE49-F238E27FC236}">
                  <a16:creationId xmlns:a16="http://schemas.microsoft.com/office/drawing/2014/main" id="{4445D4A0-B676-3E0F-B0B3-FACD79EB7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3" name="Oval 14">
              <a:extLst>
                <a:ext uri="{FF2B5EF4-FFF2-40B4-BE49-F238E27FC236}">
                  <a16:creationId xmlns:a16="http://schemas.microsoft.com/office/drawing/2014/main" id="{51F3963C-C153-ECEF-1716-49B0FE416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4" name="Oval 15">
              <a:extLst>
                <a:ext uri="{FF2B5EF4-FFF2-40B4-BE49-F238E27FC236}">
                  <a16:creationId xmlns:a16="http://schemas.microsoft.com/office/drawing/2014/main" id="{EF7519B6-A4F8-BC7E-DD62-604844BAA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5" name="Oval 16">
              <a:extLst>
                <a:ext uri="{FF2B5EF4-FFF2-40B4-BE49-F238E27FC236}">
                  <a16:creationId xmlns:a16="http://schemas.microsoft.com/office/drawing/2014/main" id="{1E2DA928-F4A2-A15C-E218-5D7DCEEC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6" name="Oval 17">
              <a:extLst>
                <a:ext uri="{FF2B5EF4-FFF2-40B4-BE49-F238E27FC236}">
                  <a16:creationId xmlns:a16="http://schemas.microsoft.com/office/drawing/2014/main" id="{D9E42A9D-4F60-071C-82D4-2EBD43B3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7" name="Oval 18">
              <a:extLst>
                <a:ext uri="{FF2B5EF4-FFF2-40B4-BE49-F238E27FC236}">
                  <a16:creationId xmlns:a16="http://schemas.microsoft.com/office/drawing/2014/main" id="{1C64534C-E00D-560A-5C5A-3882C2441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8" name="Oval 19">
              <a:extLst>
                <a:ext uri="{FF2B5EF4-FFF2-40B4-BE49-F238E27FC236}">
                  <a16:creationId xmlns:a16="http://schemas.microsoft.com/office/drawing/2014/main" id="{ADF86458-6CE4-E0DE-EA78-CB96FF2F2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9" name="Oval 20">
              <a:extLst>
                <a:ext uri="{FF2B5EF4-FFF2-40B4-BE49-F238E27FC236}">
                  <a16:creationId xmlns:a16="http://schemas.microsoft.com/office/drawing/2014/main" id="{DB3659F6-A45A-D4CA-8CE0-82A836656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0" name="Oval 21">
              <a:extLst>
                <a:ext uri="{FF2B5EF4-FFF2-40B4-BE49-F238E27FC236}">
                  <a16:creationId xmlns:a16="http://schemas.microsoft.com/office/drawing/2014/main" id="{36DD40A2-2995-1C34-F734-F039D406B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1" name="Oval 22">
              <a:extLst>
                <a:ext uri="{FF2B5EF4-FFF2-40B4-BE49-F238E27FC236}">
                  <a16:creationId xmlns:a16="http://schemas.microsoft.com/office/drawing/2014/main" id="{6A31421B-859A-D928-B65F-E1886F38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2" name="Oval 23">
              <a:extLst>
                <a:ext uri="{FF2B5EF4-FFF2-40B4-BE49-F238E27FC236}">
                  <a16:creationId xmlns:a16="http://schemas.microsoft.com/office/drawing/2014/main" id="{51D53A7A-F8C3-6AAE-E171-A9A189B7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3" name="Oval 24">
              <a:extLst>
                <a:ext uri="{FF2B5EF4-FFF2-40B4-BE49-F238E27FC236}">
                  <a16:creationId xmlns:a16="http://schemas.microsoft.com/office/drawing/2014/main" id="{E44801EB-56F6-1CA7-8647-702155A0D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4" name="Oval 25">
              <a:extLst>
                <a:ext uri="{FF2B5EF4-FFF2-40B4-BE49-F238E27FC236}">
                  <a16:creationId xmlns:a16="http://schemas.microsoft.com/office/drawing/2014/main" id="{8A845FB5-4641-94D0-3BB7-D37BD29C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5" name="Oval 26">
              <a:extLst>
                <a:ext uri="{FF2B5EF4-FFF2-40B4-BE49-F238E27FC236}">
                  <a16:creationId xmlns:a16="http://schemas.microsoft.com/office/drawing/2014/main" id="{0C8DB460-7E42-E636-6152-11435201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6" name="Oval 27">
              <a:extLst>
                <a:ext uri="{FF2B5EF4-FFF2-40B4-BE49-F238E27FC236}">
                  <a16:creationId xmlns:a16="http://schemas.microsoft.com/office/drawing/2014/main" id="{4DB5D440-2D93-E9E9-DE54-7AA81ADB5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7" name="Oval 28">
              <a:extLst>
                <a:ext uri="{FF2B5EF4-FFF2-40B4-BE49-F238E27FC236}">
                  <a16:creationId xmlns:a16="http://schemas.microsoft.com/office/drawing/2014/main" id="{FECE75C2-9055-7489-83EB-2C28BEDCA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8" name="Oval 29">
              <a:extLst>
                <a:ext uri="{FF2B5EF4-FFF2-40B4-BE49-F238E27FC236}">
                  <a16:creationId xmlns:a16="http://schemas.microsoft.com/office/drawing/2014/main" id="{8A6039D0-481F-4ECB-8AD3-9A3662419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99" name="Oval 30">
              <a:extLst>
                <a:ext uri="{FF2B5EF4-FFF2-40B4-BE49-F238E27FC236}">
                  <a16:creationId xmlns:a16="http://schemas.microsoft.com/office/drawing/2014/main" id="{3A5AF9B5-142D-DB66-C7F7-1FE4509E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0" name="Oval 31">
              <a:extLst>
                <a:ext uri="{FF2B5EF4-FFF2-40B4-BE49-F238E27FC236}">
                  <a16:creationId xmlns:a16="http://schemas.microsoft.com/office/drawing/2014/main" id="{D384F871-88E8-D7EB-CE23-2B9C35EC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1" name="Oval 32">
              <a:extLst>
                <a:ext uri="{FF2B5EF4-FFF2-40B4-BE49-F238E27FC236}">
                  <a16:creationId xmlns:a16="http://schemas.microsoft.com/office/drawing/2014/main" id="{E3055092-84B8-F77E-572C-B677A2CC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2" name="Oval 33">
              <a:extLst>
                <a:ext uri="{FF2B5EF4-FFF2-40B4-BE49-F238E27FC236}">
                  <a16:creationId xmlns:a16="http://schemas.microsoft.com/office/drawing/2014/main" id="{BFBFA6A6-B5D3-082F-AC1E-648E7ADB5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3" name="Oval 34">
              <a:extLst>
                <a:ext uri="{FF2B5EF4-FFF2-40B4-BE49-F238E27FC236}">
                  <a16:creationId xmlns:a16="http://schemas.microsoft.com/office/drawing/2014/main" id="{6E6B72FF-A705-30BC-FA2B-3AC8CC9F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4" name="Oval 35">
              <a:extLst>
                <a:ext uri="{FF2B5EF4-FFF2-40B4-BE49-F238E27FC236}">
                  <a16:creationId xmlns:a16="http://schemas.microsoft.com/office/drawing/2014/main" id="{6F047D3A-864D-A79A-5D4F-C0399EAA8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5" name="Oval 36">
              <a:extLst>
                <a:ext uri="{FF2B5EF4-FFF2-40B4-BE49-F238E27FC236}">
                  <a16:creationId xmlns:a16="http://schemas.microsoft.com/office/drawing/2014/main" id="{6299CD68-D9AC-006D-CD03-217BE0CD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6" name="Oval 37">
              <a:extLst>
                <a:ext uri="{FF2B5EF4-FFF2-40B4-BE49-F238E27FC236}">
                  <a16:creationId xmlns:a16="http://schemas.microsoft.com/office/drawing/2014/main" id="{FB6555D6-7C95-A138-9C50-28CB9D1F3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7" name="Oval 38">
              <a:extLst>
                <a:ext uri="{FF2B5EF4-FFF2-40B4-BE49-F238E27FC236}">
                  <a16:creationId xmlns:a16="http://schemas.microsoft.com/office/drawing/2014/main" id="{25B89382-7584-9743-46E0-BF3C3A833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8" name="Oval 39">
              <a:extLst>
                <a:ext uri="{FF2B5EF4-FFF2-40B4-BE49-F238E27FC236}">
                  <a16:creationId xmlns:a16="http://schemas.microsoft.com/office/drawing/2014/main" id="{9D5A2213-936C-25BC-2E4B-87882988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09" name="Oval 40">
              <a:extLst>
                <a:ext uri="{FF2B5EF4-FFF2-40B4-BE49-F238E27FC236}">
                  <a16:creationId xmlns:a16="http://schemas.microsoft.com/office/drawing/2014/main" id="{530F7B8B-6CA2-6A9E-BAC0-9FAD9A1C0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0" name="Oval 41">
              <a:extLst>
                <a:ext uri="{FF2B5EF4-FFF2-40B4-BE49-F238E27FC236}">
                  <a16:creationId xmlns:a16="http://schemas.microsoft.com/office/drawing/2014/main" id="{3EB3A4E1-29E2-FCB2-9EE7-0B080E2B4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1" name="Oval 42">
              <a:extLst>
                <a:ext uri="{FF2B5EF4-FFF2-40B4-BE49-F238E27FC236}">
                  <a16:creationId xmlns:a16="http://schemas.microsoft.com/office/drawing/2014/main" id="{540B9453-3DF0-19D6-EEA5-52B2E7D37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2" name="Oval 43">
              <a:extLst>
                <a:ext uri="{FF2B5EF4-FFF2-40B4-BE49-F238E27FC236}">
                  <a16:creationId xmlns:a16="http://schemas.microsoft.com/office/drawing/2014/main" id="{BA0A516B-EB10-EFAD-7D63-55E648EAC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3" name="Oval 44">
              <a:extLst>
                <a:ext uri="{FF2B5EF4-FFF2-40B4-BE49-F238E27FC236}">
                  <a16:creationId xmlns:a16="http://schemas.microsoft.com/office/drawing/2014/main" id="{FF2C4358-DB93-6EBC-A666-541082CA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4" name="Oval 45">
              <a:extLst>
                <a:ext uri="{FF2B5EF4-FFF2-40B4-BE49-F238E27FC236}">
                  <a16:creationId xmlns:a16="http://schemas.microsoft.com/office/drawing/2014/main" id="{326098DE-0A4F-C439-1419-DA2CC9827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5" name="Oval 46">
              <a:extLst>
                <a:ext uri="{FF2B5EF4-FFF2-40B4-BE49-F238E27FC236}">
                  <a16:creationId xmlns:a16="http://schemas.microsoft.com/office/drawing/2014/main" id="{B92F679D-32D9-45E2-F9FB-23BC89116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6" name="Oval 47">
              <a:extLst>
                <a:ext uri="{FF2B5EF4-FFF2-40B4-BE49-F238E27FC236}">
                  <a16:creationId xmlns:a16="http://schemas.microsoft.com/office/drawing/2014/main" id="{05C52B05-8D4F-B77E-5ED9-C9A714A5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7" name="Oval 48">
              <a:extLst>
                <a:ext uri="{FF2B5EF4-FFF2-40B4-BE49-F238E27FC236}">
                  <a16:creationId xmlns:a16="http://schemas.microsoft.com/office/drawing/2014/main" id="{640B8C9A-A575-D924-676A-217C6E10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8" name="Oval 49">
              <a:extLst>
                <a:ext uri="{FF2B5EF4-FFF2-40B4-BE49-F238E27FC236}">
                  <a16:creationId xmlns:a16="http://schemas.microsoft.com/office/drawing/2014/main" id="{A2917F64-837E-6305-8959-CB2C28FDB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19" name="Oval 50">
              <a:extLst>
                <a:ext uri="{FF2B5EF4-FFF2-40B4-BE49-F238E27FC236}">
                  <a16:creationId xmlns:a16="http://schemas.microsoft.com/office/drawing/2014/main" id="{CBCB4E97-E1F8-8D70-B9C2-C1BF79DCA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0" name="Oval 51">
              <a:extLst>
                <a:ext uri="{FF2B5EF4-FFF2-40B4-BE49-F238E27FC236}">
                  <a16:creationId xmlns:a16="http://schemas.microsoft.com/office/drawing/2014/main" id="{39EEBF3D-8F27-B53C-AE33-966720300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1" name="Oval 52">
              <a:extLst>
                <a:ext uri="{FF2B5EF4-FFF2-40B4-BE49-F238E27FC236}">
                  <a16:creationId xmlns:a16="http://schemas.microsoft.com/office/drawing/2014/main" id="{B46B88B8-04FF-EE33-92AC-80EF2D6B5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2" name="Oval 53">
              <a:extLst>
                <a:ext uri="{FF2B5EF4-FFF2-40B4-BE49-F238E27FC236}">
                  <a16:creationId xmlns:a16="http://schemas.microsoft.com/office/drawing/2014/main" id="{3BC950E0-0B89-4447-3B78-908587CA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3" name="Oval 54">
              <a:extLst>
                <a:ext uri="{FF2B5EF4-FFF2-40B4-BE49-F238E27FC236}">
                  <a16:creationId xmlns:a16="http://schemas.microsoft.com/office/drawing/2014/main" id="{24DE9D16-6A65-2298-8270-6BA434F40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4" name="Oval 55">
              <a:extLst>
                <a:ext uri="{FF2B5EF4-FFF2-40B4-BE49-F238E27FC236}">
                  <a16:creationId xmlns:a16="http://schemas.microsoft.com/office/drawing/2014/main" id="{C251F568-C9C7-0462-59B9-AC3423978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5" name="Oval 56">
              <a:extLst>
                <a:ext uri="{FF2B5EF4-FFF2-40B4-BE49-F238E27FC236}">
                  <a16:creationId xmlns:a16="http://schemas.microsoft.com/office/drawing/2014/main" id="{604A5A1F-9D7E-EAB9-6605-78E200F30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6" name="Oval 57">
              <a:extLst>
                <a:ext uri="{FF2B5EF4-FFF2-40B4-BE49-F238E27FC236}">
                  <a16:creationId xmlns:a16="http://schemas.microsoft.com/office/drawing/2014/main" id="{CB9E7916-3741-ECAF-1779-4448B23F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7" name="Oval 58">
              <a:extLst>
                <a:ext uri="{FF2B5EF4-FFF2-40B4-BE49-F238E27FC236}">
                  <a16:creationId xmlns:a16="http://schemas.microsoft.com/office/drawing/2014/main" id="{8C7806E8-B524-84D9-8A2D-8CB07792E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8" name="Oval 59">
              <a:extLst>
                <a:ext uri="{FF2B5EF4-FFF2-40B4-BE49-F238E27FC236}">
                  <a16:creationId xmlns:a16="http://schemas.microsoft.com/office/drawing/2014/main" id="{BF4F2012-2343-D42B-F28F-3E622980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29" name="Oval 60">
              <a:extLst>
                <a:ext uri="{FF2B5EF4-FFF2-40B4-BE49-F238E27FC236}">
                  <a16:creationId xmlns:a16="http://schemas.microsoft.com/office/drawing/2014/main" id="{F20F76E8-1715-053F-B7A9-3E3B0B1DB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0" name="Oval 61">
              <a:extLst>
                <a:ext uri="{FF2B5EF4-FFF2-40B4-BE49-F238E27FC236}">
                  <a16:creationId xmlns:a16="http://schemas.microsoft.com/office/drawing/2014/main" id="{97E54382-2803-A185-7741-7F55ECD1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1" name="Oval 62">
              <a:extLst>
                <a:ext uri="{FF2B5EF4-FFF2-40B4-BE49-F238E27FC236}">
                  <a16:creationId xmlns:a16="http://schemas.microsoft.com/office/drawing/2014/main" id="{369F1209-8349-19C1-C32B-C7170981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2" name="Oval 63">
              <a:extLst>
                <a:ext uri="{FF2B5EF4-FFF2-40B4-BE49-F238E27FC236}">
                  <a16:creationId xmlns:a16="http://schemas.microsoft.com/office/drawing/2014/main" id="{7F71AF5B-D255-6C3F-958A-96749FFE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3" name="Oval 64">
              <a:extLst>
                <a:ext uri="{FF2B5EF4-FFF2-40B4-BE49-F238E27FC236}">
                  <a16:creationId xmlns:a16="http://schemas.microsoft.com/office/drawing/2014/main" id="{D0AB5373-FAAA-8859-E216-9DB1F964B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4" name="Oval 65">
              <a:extLst>
                <a:ext uri="{FF2B5EF4-FFF2-40B4-BE49-F238E27FC236}">
                  <a16:creationId xmlns:a16="http://schemas.microsoft.com/office/drawing/2014/main" id="{41AD0D5A-5E72-D05E-B80C-9F46BC66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5" name="Oval 66">
              <a:extLst>
                <a:ext uri="{FF2B5EF4-FFF2-40B4-BE49-F238E27FC236}">
                  <a16:creationId xmlns:a16="http://schemas.microsoft.com/office/drawing/2014/main" id="{2E9D6AF1-E725-39BA-6CB5-769F14BE0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6" name="Oval 67">
              <a:extLst>
                <a:ext uri="{FF2B5EF4-FFF2-40B4-BE49-F238E27FC236}">
                  <a16:creationId xmlns:a16="http://schemas.microsoft.com/office/drawing/2014/main" id="{6B6D69AD-0762-6057-8F02-F48EEEDC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7" name="Oval 68">
              <a:extLst>
                <a:ext uri="{FF2B5EF4-FFF2-40B4-BE49-F238E27FC236}">
                  <a16:creationId xmlns:a16="http://schemas.microsoft.com/office/drawing/2014/main" id="{F58DBEB8-C788-645B-34D3-B48F41F57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8" name="Oval 69">
              <a:extLst>
                <a:ext uri="{FF2B5EF4-FFF2-40B4-BE49-F238E27FC236}">
                  <a16:creationId xmlns:a16="http://schemas.microsoft.com/office/drawing/2014/main" id="{B363726B-0441-01FD-D4BC-26C071309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39" name="Oval 70">
              <a:extLst>
                <a:ext uri="{FF2B5EF4-FFF2-40B4-BE49-F238E27FC236}">
                  <a16:creationId xmlns:a16="http://schemas.microsoft.com/office/drawing/2014/main" id="{A3BFC12C-D3CE-9CFE-6F9C-0D56894F4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0" name="Oval 71">
              <a:extLst>
                <a:ext uri="{FF2B5EF4-FFF2-40B4-BE49-F238E27FC236}">
                  <a16:creationId xmlns:a16="http://schemas.microsoft.com/office/drawing/2014/main" id="{2BD9A963-99AD-1F7D-D917-02A63BD03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1" name="Oval 72">
              <a:extLst>
                <a:ext uri="{FF2B5EF4-FFF2-40B4-BE49-F238E27FC236}">
                  <a16:creationId xmlns:a16="http://schemas.microsoft.com/office/drawing/2014/main" id="{5F59DEB0-245F-E271-B78E-9A57C706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2" name="Oval 73">
              <a:extLst>
                <a:ext uri="{FF2B5EF4-FFF2-40B4-BE49-F238E27FC236}">
                  <a16:creationId xmlns:a16="http://schemas.microsoft.com/office/drawing/2014/main" id="{EA0C9CA5-B4B8-E1B5-A620-B677ACCE9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3" name="Oval 74">
              <a:extLst>
                <a:ext uri="{FF2B5EF4-FFF2-40B4-BE49-F238E27FC236}">
                  <a16:creationId xmlns:a16="http://schemas.microsoft.com/office/drawing/2014/main" id="{6CB0846B-756F-A3C0-756C-D2BC1F303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4" name="Oval 75">
              <a:extLst>
                <a:ext uri="{FF2B5EF4-FFF2-40B4-BE49-F238E27FC236}">
                  <a16:creationId xmlns:a16="http://schemas.microsoft.com/office/drawing/2014/main" id="{14F4C117-C3AE-CB75-7936-4CE0400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5" name="Oval 76">
              <a:extLst>
                <a:ext uri="{FF2B5EF4-FFF2-40B4-BE49-F238E27FC236}">
                  <a16:creationId xmlns:a16="http://schemas.microsoft.com/office/drawing/2014/main" id="{9B38D83D-5E76-0148-5315-8CF697DA3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6" name="Oval 77">
              <a:extLst>
                <a:ext uri="{FF2B5EF4-FFF2-40B4-BE49-F238E27FC236}">
                  <a16:creationId xmlns:a16="http://schemas.microsoft.com/office/drawing/2014/main" id="{9012FB87-BD0B-4766-F4F8-D8F4D562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7" name="Oval 78">
              <a:extLst>
                <a:ext uri="{FF2B5EF4-FFF2-40B4-BE49-F238E27FC236}">
                  <a16:creationId xmlns:a16="http://schemas.microsoft.com/office/drawing/2014/main" id="{3851D0D4-2E28-1EA7-412A-2ABDF843A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8" name="Oval 79">
              <a:extLst>
                <a:ext uri="{FF2B5EF4-FFF2-40B4-BE49-F238E27FC236}">
                  <a16:creationId xmlns:a16="http://schemas.microsoft.com/office/drawing/2014/main" id="{A8110705-6C14-3921-3C9D-48DD3944B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49" name="Oval 80">
              <a:extLst>
                <a:ext uri="{FF2B5EF4-FFF2-40B4-BE49-F238E27FC236}">
                  <a16:creationId xmlns:a16="http://schemas.microsoft.com/office/drawing/2014/main" id="{66773EC1-7204-49FA-44E4-EA1E43DC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50" name="Oval 81">
              <a:extLst>
                <a:ext uri="{FF2B5EF4-FFF2-40B4-BE49-F238E27FC236}">
                  <a16:creationId xmlns:a16="http://schemas.microsoft.com/office/drawing/2014/main" id="{016B03FB-348A-BCB5-EED6-A1E93B35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724" name="Oval 82">
            <a:extLst>
              <a:ext uri="{FF2B5EF4-FFF2-40B4-BE49-F238E27FC236}">
                <a16:creationId xmlns:a16="http://schemas.microsoft.com/office/drawing/2014/main" id="{FB279F30-7406-3146-91DA-496A7E99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1" y="3505200"/>
            <a:ext cx="1552575" cy="8715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5" name="Oval 83">
            <a:extLst>
              <a:ext uri="{FF2B5EF4-FFF2-40B4-BE49-F238E27FC236}">
                <a16:creationId xmlns:a16="http://schemas.microsoft.com/office/drawing/2014/main" id="{1F3F417F-324A-EDCF-D00F-71ED7B809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657600"/>
            <a:ext cx="838200" cy="457200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6" name="AutoShape 84">
            <a:extLst>
              <a:ext uri="{FF2B5EF4-FFF2-40B4-BE49-F238E27FC236}">
                <a16:creationId xmlns:a16="http://schemas.microsoft.com/office/drawing/2014/main" id="{E8E7472B-0743-3D95-F9B0-E1EBB08C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100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7" name="Oval 85">
            <a:extLst>
              <a:ext uri="{FF2B5EF4-FFF2-40B4-BE49-F238E27FC236}">
                <a16:creationId xmlns:a16="http://schemas.microsoft.com/office/drawing/2014/main" id="{34E3A1B2-B9FD-4344-A9B4-2E606A20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581400"/>
            <a:ext cx="533400" cy="60483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8" name="AutoShape 86">
            <a:extLst>
              <a:ext uri="{FF2B5EF4-FFF2-40B4-BE49-F238E27FC236}">
                <a16:creationId xmlns:a16="http://schemas.microsoft.com/office/drawing/2014/main" id="{E141D67E-5CDA-6DAF-8908-F0F40EFD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4191000"/>
            <a:ext cx="152400" cy="1143000"/>
          </a:xfrm>
          <a:prstGeom prst="upArrow">
            <a:avLst>
              <a:gd name="adj1" fmla="val 50000"/>
              <a:gd name="adj2" fmla="val 18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29" name="Picture 87">
            <a:extLst>
              <a:ext uri="{FF2B5EF4-FFF2-40B4-BE49-F238E27FC236}">
                <a16:creationId xmlns:a16="http://schemas.microsoft.com/office/drawing/2014/main" id="{DF9C3409-30AE-E1DE-3A15-241C67E9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1"/>
            <a:ext cx="2286000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0" name="AutoShape 88">
            <a:extLst>
              <a:ext uri="{FF2B5EF4-FFF2-40B4-BE49-F238E27FC236}">
                <a16:creationId xmlns:a16="http://schemas.microsoft.com/office/drawing/2014/main" id="{5773EFD1-A4B5-295A-06B2-DDC0965C5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3810000"/>
            <a:ext cx="895350" cy="152400"/>
          </a:xfrm>
          <a:prstGeom prst="rightArrow">
            <a:avLst>
              <a:gd name="adj1" fmla="val 50000"/>
              <a:gd name="adj2" fmla="val 14687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0731" name="Group 89">
            <a:extLst>
              <a:ext uri="{FF2B5EF4-FFF2-40B4-BE49-F238E27FC236}">
                <a16:creationId xmlns:a16="http://schemas.microsoft.com/office/drawing/2014/main" id="{B8D79BDB-EB4A-CC81-DF3C-129C3AFA16C1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419475"/>
            <a:ext cx="1600200" cy="990600"/>
            <a:chOff x="672" y="1440"/>
            <a:chExt cx="1008" cy="1584"/>
          </a:xfrm>
        </p:grpSpPr>
        <p:sp>
          <p:nvSpPr>
            <p:cNvPr id="30795" name="Oval 90">
              <a:extLst>
                <a:ext uri="{FF2B5EF4-FFF2-40B4-BE49-F238E27FC236}">
                  <a16:creationId xmlns:a16="http://schemas.microsoft.com/office/drawing/2014/main" id="{5EFF196B-D2A3-F773-3117-554358648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40"/>
              <a:ext cx="1008" cy="158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96" name="Oval 91">
              <a:extLst>
                <a:ext uri="{FF2B5EF4-FFF2-40B4-BE49-F238E27FC236}">
                  <a16:creationId xmlns:a16="http://schemas.microsoft.com/office/drawing/2014/main" id="{A1D4A998-4B26-8A4D-C094-08102C6E7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6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97" name="Oval 92">
              <a:extLst>
                <a:ext uri="{FF2B5EF4-FFF2-40B4-BE49-F238E27FC236}">
                  <a16:creationId xmlns:a16="http://schemas.microsoft.com/office/drawing/2014/main" id="{3DD7B64B-9C94-F7F0-D913-50048E7F7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98" name="Oval 93">
              <a:extLst>
                <a:ext uri="{FF2B5EF4-FFF2-40B4-BE49-F238E27FC236}">
                  <a16:creationId xmlns:a16="http://schemas.microsoft.com/office/drawing/2014/main" id="{75485BFA-49B8-EB66-18C5-D3D1BB49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99" name="Oval 94">
              <a:extLst>
                <a:ext uri="{FF2B5EF4-FFF2-40B4-BE49-F238E27FC236}">
                  <a16:creationId xmlns:a16="http://schemas.microsoft.com/office/drawing/2014/main" id="{543C975E-E063-8771-3488-DE336449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0" name="Oval 95">
              <a:extLst>
                <a:ext uri="{FF2B5EF4-FFF2-40B4-BE49-F238E27FC236}">
                  <a16:creationId xmlns:a16="http://schemas.microsoft.com/office/drawing/2014/main" id="{E79B59C3-EA9A-580C-31E7-E27D6E43C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1" name="Oval 96">
              <a:extLst>
                <a:ext uri="{FF2B5EF4-FFF2-40B4-BE49-F238E27FC236}">
                  <a16:creationId xmlns:a16="http://schemas.microsoft.com/office/drawing/2014/main" id="{9F41DF92-772B-7E60-FD8F-00048E1E8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2" name="Oval 97">
              <a:extLst>
                <a:ext uri="{FF2B5EF4-FFF2-40B4-BE49-F238E27FC236}">
                  <a16:creationId xmlns:a16="http://schemas.microsoft.com/office/drawing/2014/main" id="{BE6C9DE5-9005-AA8D-C0BA-7B440749B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3" name="Oval 98">
              <a:extLst>
                <a:ext uri="{FF2B5EF4-FFF2-40B4-BE49-F238E27FC236}">
                  <a16:creationId xmlns:a16="http://schemas.microsoft.com/office/drawing/2014/main" id="{3B5B6C2D-A824-616C-1B65-649DC0AFF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4" name="Oval 99">
              <a:extLst>
                <a:ext uri="{FF2B5EF4-FFF2-40B4-BE49-F238E27FC236}">
                  <a16:creationId xmlns:a16="http://schemas.microsoft.com/office/drawing/2014/main" id="{4D4C1F9E-E9A5-A428-C6BE-755CA7046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5" name="Oval 100">
              <a:extLst>
                <a:ext uri="{FF2B5EF4-FFF2-40B4-BE49-F238E27FC236}">
                  <a16:creationId xmlns:a16="http://schemas.microsoft.com/office/drawing/2014/main" id="{9CB8194D-F6BB-E325-BD24-3DE3F1B6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6" name="Oval 101">
              <a:extLst>
                <a:ext uri="{FF2B5EF4-FFF2-40B4-BE49-F238E27FC236}">
                  <a16:creationId xmlns:a16="http://schemas.microsoft.com/office/drawing/2014/main" id="{9EEC48EE-2D5D-E1E0-9DEF-52C7CDC09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7" name="Oval 102">
              <a:extLst>
                <a:ext uri="{FF2B5EF4-FFF2-40B4-BE49-F238E27FC236}">
                  <a16:creationId xmlns:a16="http://schemas.microsoft.com/office/drawing/2014/main" id="{9D4AA8E8-3991-63FA-3EC1-208D34281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8" name="Oval 103">
              <a:extLst>
                <a:ext uri="{FF2B5EF4-FFF2-40B4-BE49-F238E27FC236}">
                  <a16:creationId xmlns:a16="http://schemas.microsoft.com/office/drawing/2014/main" id="{D793FE9A-C952-A923-AF46-7B81555F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09" name="Oval 104">
              <a:extLst>
                <a:ext uri="{FF2B5EF4-FFF2-40B4-BE49-F238E27FC236}">
                  <a16:creationId xmlns:a16="http://schemas.microsoft.com/office/drawing/2014/main" id="{65D83215-786C-60B3-059E-271E0EAE1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0" name="Oval 105">
              <a:extLst>
                <a:ext uri="{FF2B5EF4-FFF2-40B4-BE49-F238E27FC236}">
                  <a16:creationId xmlns:a16="http://schemas.microsoft.com/office/drawing/2014/main" id="{2118DE08-93C2-F7EA-19DA-BCAE86E16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0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1" name="Oval 106">
              <a:extLst>
                <a:ext uri="{FF2B5EF4-FFF2-40B4-BE49-F238E27FC236}">
                  <a16:creationId xmlns:a16="http://schemas.microsoft.com/office/drawing/2014/main" id="{1316161B-6B51-A113-00EF-430645BB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2" name="Oval 107">
              <a:extLst>
                <a:ext uri="{FF2B5EF4-FFF2-40B4-BE49-F238E27FC236}">
                  <a16:creationId xmlns:a16="http://schemas.microsoft.com/office/drawing/2014/main" id="{8AD27663-C748-0759-8C16-172951F9E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3" name="Oval 108">
              <a:extLst>
                <a:ext uri="{FF2B5EF4-FFF2-40B4-BE49-F238E27FC236}">
                  <a16:creationId xmlns:a16="http://schemas.microsoft.com/office/drawing/2014/main" id="{1C6647BD-18C0-E46C-FDED-5BCA5CC8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4" name="Oval 109">
              <a:extLst>
                <a:ext uri="{FF2B5EF4-FFF2-40B4-BE49-F238E27FC236}">
                  <a16:creationId xmlns:a16="http://schemas.microsoft.com/office/drawing/2014/main" id="{20034EF8-16A1-3BDB-19E2-1735AAF5B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5" name="Oval 110">
              <a:extLst>
                <a:ext uri="{FF2B5EF4-FFF2-40B4-BE49-F238E27FC236}">
                  <a16:creationId xmlns:a16="http://schemas.microsoft.com/office/drawing/2014/main" id="{D1E77B54-CB32-666C-FEFE-D07318825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6" name="Oval 111">
              <a:extLst>
                <a:ext uri="{FF2B5EF4-FFF2-40B4-BE49-F238E27FC236}">
                  <a16:creationId xmlns:a16="http://schemas.microsoft.com/office/drawing/2014/main" id="{B4E27363-DB50-159D-8A12-C11451D45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7" name="Oval 112">
              <a:extLst>
                <a:ext uri="{FF2B5EF4-FFF2-40B4-BE49-F238E27FC236}">
                  <a16:creationId xmlns:a16="http://schemas.microsoft.com/office/drawing/2014/main" id="{61E20A34-8739-C429-4CE5-D0D3DD36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8" name="Oval 113">
              <a:extLst>
                <a:ext uri="{FF2B5EF4-FFF2-40B4-BE49-F238E27FC236}">
                  <a16:creationId xmlns:a16="http://schemas.microsoft.com/office/drawing/2014/main" id="{B363D2A8-65A7-78C6-A45C-30514A9EA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19" name="Oval 114">
              <a:extLst>
                <a:ext uri="{FF2B5EF4-FFF2-40B4-BE49-F238E27FC236}">
                  <a16:creationId xmlns:a16="http://schemas.microsoft.com/office/drawing/2014/main" id="{4B37D800-440C-B07B-2F63-73AF6D37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9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0" name="Oval 115">
              <a:extLst>
                <a:ext uri="{FF2B5EF4-FFF2-40B4-BE49-F238E27FC236}">
                  <a16:creationId xmlns:a16="http://schemas.microsoft.com/office/drawing/2014/main" id="{91A64237-78EB-5F6A-3BD2-1B2B47539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1" name="Oval 116">
              <a:extLst>
                <a:ext uri="{FF2B5EF4-FFF2-40B4-BE49-F238E27FC236}">
                  <a16:creationId xmlns:a16="http://schemas.microsoft.com/office/drawing/2014/main" id="{A021376A-1CDB-A50E-D639-DFBE98B2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2" name="Oval 117">
              <a:extLst>
                <a:ext uri="{FF2B5EF4-FFF2-40B4-BE49-F238E27FC236}">
                  <a16:creationId xmlns:a16="http://schemas.microsoft.com/office/drawing/2014/main" id="{A6CCF39D-64B8-884A-CDB6-123DC54E1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3" name="Oval 118">
              <a:extLst>
                <a:ext uri="{FF2B5EF4-FFF2-40B4-BE49-F238E27FC236}">
                  <a16:creationId xmlns:a16="http://schemas.microsoft.com/office/drawing/2014/main" id="{CC605EF5-6E88-440C-7399-66F478CE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4" name="Oval 119">
              <a:extLst>
                <a:ext uri="{FF2B5EF4-FFF2-40B4-BE49-F238E27FC236}">
                  <a16:creationId xmlns:a16="http://schemas.microsoft.com/office/drawing/2014/main" id="{E5AB987B-7D8B-A10E-BA96-6E51F991C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5" name="Oval 120">
              <a:extLst>
                <a:ext uri="{FF2B5EF4-FFF2-40B4-BE49-F238E27FC236}">
                  <a16:creationId xmlns:a16="http://schemas.microsoft.com/office/drawing/2014/main" id="{B86B5283-F2F3-5D14-7005-A2A6F175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6" name="Oval 121">
              <a:extLst>
                <a:ext uri="{FF2B5EF4-FFF2-40B4-BE49-F238E27FC236}">
                  <a16:creationId xmlns:a16="http://schemas.microsoft.com/office/drawing/2014/main" id="{6355D055-475E-2E61-CC01-88916CAE5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7" name="Oval 122">
              <a:extLst>
                <a:ext uri="{FF2B5EF4-FFF2-40B4-BE49-F238E27FC236}">
                  <a16:creationId xmlns:a16="http://schemas.microsoft.com/office/drawing/2014/main" id="{B2692DB5-BB0D-44EE-BB94-109C374F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8" name="Oval 123">
              <a:extLst>
                <a:ext uri="{FF2B5EF4-FFF2-40B4-BE49-F238E27FC236}">
                  <a16:creationId xmlns:a16="http://schemas.microsoft.com/office/drawing/2014/main" id="{334F806C-6F40-20BF-78D3-6BD27ABDD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29" name="Oval 124">
              <a:extLst>
                <a:ext uri="{FF2B5EF4-FFF2-40B4-BE49-F238E27FC236}">
                  <a16:creationId xmlns:a16="http://schemas.microsoft.com/office/drawing/2014/main" id="{ABDC22D1-333F-44EE-45F2-151EC251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0" name="Oval 125">
              <a:extLst>
                <a:ext uri="{FF2B5EF4-FFF2-40B4-BE49-F238E27FC236}">
                  <a16:creationId xmlns:a16="http://schemas.microsoft.com/office/drawing/2014/main" id="{4F22D33A-804F-DB7D-50A1-73E6EAD53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1" name="Oval 126">
              <a:extLst>
                <a:ext uri="{FF2B5EF4-FFF2-40B4-BE49-F238E27FC236}">
                  <a16:creationId xmlns:a16="http://schemas.microsoft.com/office/drawing/2014/main" id="{E4AFF1E1-0775-93BC-679D-007341587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2" name="Oval 127">
              <a:extLst>
                <a:ext uri="{FF2B5EF4-FFF2-40B4-BE49-F238E27FC236}">
                  <a16:creationId xmlns:a16="http://schemas.microsoft.com/office/drawing/2014/main" id="{246AB39C-F9AA-1BA0-3AB1-1B0BF28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3" name="Oval 128">
              <a:extLst>
                <a:ext uri="{FF2B5EF4-FFF2-40B4-BE49-F238E27FC236}">
                  <a16:creationId xmlns:a16="http://schemas.microsoft.com/office/drawing/2014/main" id="{61380C24-F01A-0ED7-7998-63F5CA26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4" name="Oval 129">
              <a:extLst>
                <a:ext uri="{FF2B5EF4-FFF2-40B4-BE49-F238E27FC236}">
                  <a16:creationId xmlns:a16="http://schemas.microsoft.com/office/drawing/2014/main" id="{FB95D7C6-7BBF-08B7-B753-59D662BB9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5" name="Oval 130">
              <a:extLst>
                <a:ext uri="{FF2B5EF4-FFF2-40B4-BE49-F238E27FC236}">
                  <a16:creationId xmlns:a16="http://schemas.microsoft.com/office/drawing/2014/main" id="{D3730AC6-8F4A-7DE9-FD38-504FEC306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6" name="Oval 131">
              <a:extLst>
                <a:ext uri="{FF2B5EF4-FFF2-40B4-BE49-F238E27FC236}">
                  <a16:creationId xmlns:a16="http://schemas.microsoft.com/office/drawing/2014/main" id="{9F59E00A-81BA-527E-FDD2-007CDD8C2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7" name="Oval 132">
              <a:extLst>
                <a:ext uri="{FF2B5EF4-FFF2-40B4-BE49-F238E27FC236}">
                  <a16:creationId xmlns:a16="http://schemas.microsoft.com/office/drawing/2014/main" id="{BD3C711F-58B0-CEAE-8F7A-04524334A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8" name="Oval 133">
              <a:extLst>
                <a:ext uri="{FF2B5EF4-FFF2-40B4-BE49-F238E27FC236}">
                  <a16:creationId xmlns:a16="http://schemas.microsoft.com/office/drawing/2014/main" id="{CA151806-1805-A17B-1E67-39E3BA7F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9" name="Oval 134">
              <a:extLst>
                <a:ext uri="{FF2B5EF4-FFF2-40B4-BE49-F238E27FC236}">
                  <a16:creationId xmlns:a16="http://schemas.microsoft.com/office/drawing/2014/main" id="{3DA74A5A-DB75-0351-9C3B-361E90E54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0" name="Oval 135">
              <a:extLst>
                <a:ext uri="{FF2B5EF4-FFF2-40B4-BE49-F238E27FC236}">
                  <a16:creationId xmlns:a16="http://schemas.microsoft.com/office/drawing/2014/main" id="{897210B7-4811-7566-62A7-2412DB14D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1" name="Oval 136">
              <a:extLst>
                <a:ext uri="{FF2B5EF4-FFF2-40B4-BE49-F238E27FC236}">
                  <a16:creationId xmlns:a16="http://schemas.microsoft.com/office/drawing/2014/main" id="{5881380D-8DAC-C282-E13C-DC3A3CEED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2" name="Oval 137">
              <a:extLst>
                <a:ext uri="{FF2B5EF4-FFF2-40B4-BE49-F238E27FC236}">
                  <a16:creationId xmlns:a16="http://schemas.microsoft.com/office/drawing/2014/main" id="{03AEC5DC-F00F-B5A1-645D-687BB8FE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3" name="Oval 138">
              <a:extLst>
                <a:ext uri="{FF2B5EF4-FFF2-40B4-BE49-F238E27FC236}">
                  <a16:creationId xmlns:a16="http://schemas.microsoft.com/office/drawing/2014/main" id="{F53365AC-6BCB-1C66-770D-C0FC23C75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4" name="Oval 139">
              <a:extLst>
                <a:ext uri="{FF2B5EF4-FFF2-40B4-BE49-F238E27FC236}">
                  <a16:creationId xmlns:a16="http://schemas.microsoft.com/office/drawing/2014/main" id="{D589861B-C979-42D8-8054-39DF1B514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5" name="Oval 140">
              <a:extLst>
                <a:ext uri="{FF2B5EF4-FFF2-40B4-BE49-F238E27FC236}">
                  <a16:creationId xmlns:a16="http://schemas.microsoft.com/office/drawing/2014/main" id="{9C2FD64A-E39F-1F71-EABB-3CFC7883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6" name="Oval 141">
              <a:extLst>
                <a:ext uri="{FF2B5EF4-FFF2-40B4-BE49-F238E27FC236}">
                  <a16:creationId xmlns:a16="http://schemas.microsoft.com/office/drawing/2014/main" id="{04D0C734-A29C-4C0F-05B0-D4A71314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7" name="Oval 142">
              <a:extLst>
                <a:ext uri="{FF2B5EF4-FFF2-40B4-BE49-F238E27FC236}">
                  <a16:creationId xmlns:a16="http://schemas.microsoft.com/office/drawing/2014/main" id="{42EDEAE5-B51B-D69E-7B1F-EA9E20772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2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8" name="Oval 143">
              <a:extLst>
                <a:ext uri="{FF2B5EF4-FFF2-40B4-BE49-F238E27FC236}">
                  <a16:creationId xmlns:a16="http://schemas.microsoft.com/office/drawing/2014/main" id="{6C64E9EC-D8CC-C173-7B84-1B4FC9AEA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49" name="Oval 144">
              <a:extLst>
                <a:ext uri="{FF2B5EF4-FFF2-40B4-BE49-F238E27FC236}">
                  <a16:creationId xmlns:a16="http://schemas.microsoft.com/office/drawing/2014/main" id="{BC5B7E06-6BDE-46C7-3609-F95DB127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0" name="Oval 145">
              <a:extLst>
                <a:ext uri="{FF2B5EF4-FFF2-40B4-BE49-F238E27FC236}">
                  <a16:creationId xmlns:a16="http://schemas.microsoft.com/office/drawing/2014/main" id="{8B58B6C8-934B-775B-A3DC-5F15393DF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1" name="Oval 146">
              <a:extLst>
                <a:ext uri="{FF2B5EF4-FFF2-40B4-BE49-F238E27FC236}">
                  <a16:creationId xmlns:a16="http://schemas.microsoft.com/office/drawing/2014/main" id="{5ABD0AE9-3DE1-3222-116D-21AA5EBA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2" name="Oval 147">
              <a:extLst>
                <a:ext uri="{FF2B5EF4-FFF2-40B4-BE49-F238E27FC236}">
                  <a16:creationId xmlns:a16="http://schemas.microsoft.com/office/drawing/2014/main" id="{40BC8A94-AB47-9E7D-05C2-AFB9287C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3" name="Oval 148">
              <a:extLst>
                <a:ext uri="{FF2B5EF4-FFF2-40B4-BE49-F238E27FC236}">
                  <a16:creationId xmlns:a16="http://schemas.microsoft.com/office/drawing/2014/main" id="{8AC40426-6886-3484-FF44-3EB89B78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4" name="Oval 149">
              <a:extLst>
                <a:ext uri="{FF2B5EF4-FFF2-40B4-BE49-F238E27FC236}">
                  <a16:creationId xmlns:a16="http://schemas.microsoft.com/office/drawing/2014/main" id="{A6407E0B-7197-747C-FF8C-4EF362D5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5" name="Oval 150">
              <a:extLst>
                <a:ext uri="{FF2B5EF4-FFF2-40B4-BE49-F238E27FC236}">
                  <a16:creationId xmlns:a16="http://schemas.microsoft.com/office/drawing/2014/main" id="{40448E9F-EC9A-8A5D-E809-EDEE13178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6" name="Oval 151">
              <a:extLst>
                <a:ext uri="{FF2B5EF4-FFF2-40B4-BE49-F238E27FC236}">
                  <a16:creationId xmlns:a16="http://schemas.microsoft.com/office/drawing/2014/main" id="{EDA3F9EB-28E4-A07C-005F-960709203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7" name="Oval 152">
              <a:extLst>
                <a:ext uri="{FF2B5EF4-FFF2-40B4-BE49-F238E27FC236}">
                  <a16:creationId xmlns:a16="http://schemas.microsoft.com/office/drawing/2014/main" id="{37C90FD2-B5E0-1327-14B0-38C04D70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8" name="Oval 153">
              <a:extLst>
                <a:ext uri="{FF2B5EF4-FFF2-40B4-BE49-F238E27FC236}">
                  <a16:creationId xmlns:a16="http://schemas.microsoft.com/office/drawing/2014/main" id="{0296268B-8A64-2BBF-A13C-8E432858C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59" name="Oval 154">
              <a:extLst>
                <a:ext uri="{FF2B5EF4-FFF2-40B4-BE49-F238E27FC236}">
                  <a16:creationId xmlns:a16="http://schemas.microsoft.com/office/drawing/2014/main" id="{F3F74F31-79D5-D832-DC9C-D308EE46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0" name="Oval 155">
              <a:extLst>
                <a:ext uri="{FF2B5EF4-FFF2-40B4-BE49-F238E27FC236}">
                  <a16:creationId xmlns:a16="http://schemas.microsoft.com/office/drawing/2014/main" id="{6EFBD3C5-CEC2-522B-EF75-F55ECD8C5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6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1" name="Oval 156">
              <a:extLst>
                <a:ext uri="{FF2B5EF4-FFF2-40B4-BE49-F238E27FC236}">
                  <a16:creationId xmlns:a16="http://schemas.microsoft.com/office/drawing/2014/main" id="{87D7FCAA-BB9F-5F0D-1E77-0961CAAD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2" name="Oval 157">
              <a:extLst>
                <a:ext uri="{FF2B5EF4-FFF2-40B4-BE49-F238E27FC236}">
                  <a16:creationId xmlns:a16="http://schemas.microsoft.com/office/drawing/2014/main" id="{D513E8B5-1303-A7A8-1B6C-378390A16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3" name="Oval 158">
              <a:extLst>
                <a:ext uri="{FF2B5EF4-FFF2-40B4-BE49-F238E27FC236}">
                  <a16:creationId xmlns:a16="http://schemas.microsoft.com/office/drawing/2014/main" id="{B29FBF43-55BC-0DB6-BB59-24A1EA492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4" name="Oval 159">
              <a:extLst>
                <a:ext uri="{FF2B5EF4-FFF2-40B4-BE49-F238E27FC236}">
                  <a16:creationId xmlns:a16="http://schemas.microsoft.com/office/drawing/2014/main" id="{DB94510B-6817-6987-87E5-2F87A4D7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5" name="Oval 160">
              <a:extLst>
                <a:ext uri="{FF2B5EF4-FFF2-40B4-BE49-F238E27FC236}">
                  <a16:creationId xmlns:a16="http://schemas.microsoft.com/office/drawing/2014/main" id="{5BAF642E-7AD4-8E1F-4E69-71778DCFD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6" name="Oval 161">
              <a:extLst>
                <a:ext uri="{FF2B5EF4-FFF2-40B4-BE49-F238E27FC236}">
                  <a16:creationId xmlns:a16="http://schemas.microsoft.com/office/drawing/2014/main" id="{20F3CCA1-667A-16B5-DAE9-DF12076B1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7" name="Oval 162">
              <a:extLst>
                <a:ext uri="{FF2B5EF4-FFF2-40B4-BE49-F238E27FC236}">
                  <a16:creationId xmlns:a16="http://schemas.microsoft.com/office/drawing/2014/main" id="{1D9F7A6A-B835-EDE4-81EC-0A1B12FBE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8" name="Oval 163">
              <a:extLst>
                <a:ext uri="{FF2B5EF4-FFF2-40B4-BE49-F238E27FC236}">
                  <a16:creationId xmlns:a16="http://schemas.microsoft.com/office/drawing/2014/main" id="{A00B4ABD-DC32-1F9F-7ED1-654541B3F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69" name="Oval 164">
              <a:extLst>
                <a:ext uri="{FF2B5EF4-FFF2-40B4-BE49-F238E27FC236}">
                  <a16:creationId xmlns:a16="http://schemas.microsoft.com/office/drawing/2014/main" id="{F4214DDD-1FC9-C1DC-EEC0-7F89A1F8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0" name="Oval 165">
              <a:extLst>
                <a:ext uri="{FF2B5EF4-FFF2-40B4-BE49-F238E27FC236}">
                  <a16:creationId xmlns:a16="http://schemas.microsoft.com/office/drawing/2014/main" id="{ADC27EC5-38AB-2E95-62E4-FFC44E231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1" name="Oval 166">
              <a:extLst>
                <a:ext uri="{FF2B5EF4-FFF2-40B4-BE49-F238E27FC236}">
                  <a16:creationId xmlns:a16="http://schemas.microsoft.com/office/drawing/2014/main" id="{1A3B853A-84C5-5F18-1A9C-A9294C457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72" name="Oval 167">
              <a:extLst>
                <a:ext uri="{FF2B5EF4-FFF2-40B4-BE49-F238E27FC236}">
                  <a16:creationId xmlns:a16="http://schemas.microsoft.com/office/drawing/2014/main" id="{13CDB60E-5782-730F-6A0A-64E058C7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732" name="Rectangle 168">
            <a:extLst>
              <a:ext uri="{FF2B5EF4-FFF2-40B4-BE49-F238E27FC236}">
                <a16:creationId xmlns:a16="http://schemas.microsoft.com/office/drawing/2014/main" id="{1C30A4C6-011D-F4EF-8820-E4360754FB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3600" y="2743200"/>
            <a:ext cx="76200" cy="1219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3" name="Rectangle 169">
            <a:extLst>
              <a:ext uri="{FF2B5EF4-FFF2-40B4-BE49-F238E27FC236}">
                <a16:creationId xmlns:a16="http://schemas.microsoft.com/office/drawing/2014/main" id="{FF1FF024-E78E-20A1-4D85-1D4217D83F1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3048000"/>
            <a:ext cx="76200" cy="990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4" name="Rectangle 170">
            <a:extLst>
              <a:ext uri="{FF2B5EF4-FFF2-40B4-BE49-F238E27FC236}">
                <a16:creationId xmlns:a16="http://schemas.microsoft.com/office/drawing/2014/main" id="{9C41C259-A7C6-6180-8183-54AEAD881E4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67400" y="3443288"/>
            <a:ext cx="76200" cy="609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5" name="Rectangle 171">
            <a:extLst>
              <a:ext uri="{FF2B5EF4-FFF2-40B4-BE49-F238E27FC236}">
                <a16:creationId xmlns:a16="http://schemas.microsoft.com/office/drawing/2014/main" id="{D46FB92A-ACCA-E571-4A45-48B8E3F7AE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8400" y="3429001"/>
            <a:ext cx="76200" cy="3333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6" name="Rectangle 172">
            <a:extLst>
              <a:ext uri="{FF2B5EF4-FFF2-40B4-BE49-F238E27FC236}">
                <a16:creationId xmlns:a16="http://schemas.microsoft.com/office/drawing/2014/main" id="{C9762A22-F314-4857-B14F-C083F6EB0C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8400" y="3733801"/>
            <a:ext cx="76200" cy="3333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7" name="Rectangle 173">
            <a:extLst>
              <a:ext uri="{FF2B5EF4-FFF2-40B4-BE49-F238E27FC236}">
                <a16:creationId xmlns:a16="http://schemas.microsoft.com/office/drawing/2014/main" id="{69586B25-CD98-9FCB-3477-C8C11BCF9E6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72200" y="3657601"/>
            <a:ext cx="76200" cy="3333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8" name="Rectangle 174">
            <a:extLst>
              <a:ext uri="{FF2B5EF4-FFF2-40B4-BE49-F238E27FC236}">
                <a16:creationId xmlns:a16="http://schemas.microsoft.com/office/drawing/2014/main" id="{DAC31F92-2428-B897-09B8-C43AC229DA5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81713" y="3810001"/>
            <a:ext cx="76200" cy="3333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39" name="Rectangle 175">
            <a:extLst>
              <a:ext uri="{FF2B5EF4-FFF2-40B4-BE49-F238E27FC236}">
                <a16:creationId xmlns:a16="http://schemas.microsoft.com/office/drawing/2014/main" id="{FE7110BF-2338-B0E3-F866-9F9D8F36C3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1200" y="3048001"/>
            <a:ext cx="76200" cy="7905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0" name="Rectangle 176">
            <a:extLst>
              <a:ext uri="{FF2B5EF4-FFF2-40B4-BE49-F238E27FC236}">
                <a16:creationId xmlns:a16="http://schemas.microsoft.com/office/drawing/2014/main" id="{23FDD114-9E8F-4DAE-38C6-B184F515A9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7000" y="3657601"/>
            <a:ext cx="76200" cy="1809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1" name="Rectangle 177">
            <a:extLst>
              <a:ext uri="{FF2B5EF4-FFF2-40B4-BE49-F238E27FC236}">
                <a16:creationId xmlns:a16="http://schemas.microsoft.com/office/drawing/2014/main" id="{A0138A24-67DA-D10E-1B22-9CF2D8BEA4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58000" y="35814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2" name="Rectangle 178">
            <a:extLst>
              <a:ext uri="{FF2B5EF4-FFF2-40B4-BE49-F238E27FC236}">
                <a16:creationId xmlns:a16="http://schemas.microsoft.com/office/drawing/2014/main" id="{B2658765-135C-AB71-4E79-CCA887CA6FD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0400" y="3838576"/>
            <a:ext cx="76200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3" name="Rectangle 179">
            <a:extLst>
              <a:ext uri="{FF2B5EF4-FFF2-40B4-BE49-F238E27FC236}">
                <a16:creationId xmlns:a16="http://schemas.microsoft.com/office/drawing/2014/main" id="{A530AF4E-A711-FE7B-32EA-CB6BA57F88E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62800" y="38862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4" name="Rectangle 180">
            <a:extLst>
              <a:ext uri="{FF2B5EF4-FFF2-40B4-BE49-F238E27FC236}">
                <a16:creationId xmlns:a16="http://schemas.microsoft.com/office/drawing/2014/main" id="{5C2C6106-7880-1B15-34B1-9D39D2FAD63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10400" y="3976689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5" name="Rectangle 181">
            <a:extLst>
              <a:ext uri="{FF2B5EF4-FFF2-40B4-BE49-F238E27FC236}">
                <a16:creationId xmlns:a16="http://schemas.microsoft.com/office/drawing/2014/main" id="{04ED1029-493C-ED78-522A-F442580E6D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34200" y="4129089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6" name="Rectangle 182">
            <a:extLst>
              <a:ext uri="{FF2B5EF4-FFF2-40B4-BE49-F238E27FC236}">
                <a16:creationId xmlns:a16="http://schemas.microsoft.com/office/drawing/2014/main" id="{EE125EFC-CC8F-38F7-B902-803EFAFF0F8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10400" y="41148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7" name="Rectangle 183">
            <a:extLst>
              <a:ext uri="{FF2B5EF4-FFF2-40B4-BE49-F238E27FC236}">
                <a16:creationId xmlns:a16="http://schemas.microsoft.com/office/drawing/2014/main" id="{56202936-EE79-C370-1923-27847EB599C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53200" y="4310064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8" name="Rectangle 184">
            <a:extLst>
              <a:ext uri="{FF2B5EF4-FFF2-40B4-BE49-F238E27FC236}">
                <a16:creationId xmlns:a16="http://schemas.microsoft.com/office/drawing/2014/main" id="{C50524CC-D1CF-CFE0-8995-EE5A3B76E14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53200" y="39624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49" name="Rectangle 185">
            <a:extLst>
              <a:ext uri="{FF2B5EF4-FFF2-40B4-BE49-F238E27FC236}">
                <a16:creationId xmlns:a16="http://schemas.microsoft.com/office/drawing/2014/main" id="{311D6742-CAB0-5B50-C90B-CBE845DC973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8400" y="41910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0" name="Rectangle 186">
            <a:extLst>
              <a:ext uri="{FF2B5EF4-FFF2-40B4-BE49-F238E27FC236}">
                <a16:creationId xmlns:a16="http://schemas.microsoft.com/office/drawing/2014/main" id="{4DBD66CD-DB71-26C6-C34C-F47434B8346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67463" y="40386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1" name="Rectangle 187">
            <a:extLst>
              <a:ext uri="{FF2B5EF4-FFF2-40B4-BE49-F238E27FC236}">
                <a16:creationId xmlns:a16="http://schemas.microsoft.com/office/drawing/2014/main" id="{14D34CA4-13C2-330E-17BA-A4D65DCBDF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05564" y="3657601"/>
            <a:ext cx="84137" cy="2905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2" name="Rectangle 188">
            <a:extLst>
              <a:ext uri="{FF2B5EF4-FFF2-40B4-BE49-F238E27FC236}">
                <a16:creationId xmlns:a16="http://schemas.microsoft.com/office/drawing/2014/main" id="{9E0ADD8E-B5D4-FE4E-7179-F6CA91225CA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34163" y="3609976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3" name="Rectangle 189">
            <a:extLst>
              <a:ext uri="{FF2B5EF4-FFF2-40B4-BE49-F238E27FC236}">
                <a16:creationId xmlns:a16="http://schemas.microsoft.com/office/drawing/2014/main" id="{034EE238-C2DD-9C12-2451-2B5160BF193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7000" y="34290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4" name="Rectangle 190">
            <a:extLst>
              <a:ext uri="{FF2B5EF4-FFF2-40B4-BE49-F238E27FC236}">
                <a16:creationId xmlns:a16="http://schemas.microsoft.com/office/drawing/2014/main" id="{97AAEF44-09C5-4DD6-1619-B0A2E0BE522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81800" y="41910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5" name="Rectangle 191">
            <a:extLst>
              <a:ext uri="{FF2B5EF4-FFF2-40B4-BE49-F238E27FC236}">
                <a16:creationId xmlns:a16="http://schemas.microsoft.com/office/drawing/2014/main" id="{0EDB52A5-116B-616D-06D2-BE1C722AD4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53200" y="41148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6" name="Rectangle 192">
            <a:extLst>
              <a:ext uri="{FF2B5EF4-FFF2-40B4-BE49-F238E27FC236}">
                <a16:creationId xmlns:a16="http://schemas.microsoft.com/office/drawing/2014/main" id="{9E824BD8-E75E-0A95-4117-5D6F841AD7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00800" y="42672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7" name="Rectangle 193">
            <a:extLst>
              <a:ext uri="{FF2B5EF4-FFF2-40B4-BE49-F238E27FC236}">
                <a16:creationId xmlns:a16="http://schemas.microsoft.com/office/drawing/2014/main" id="{4E708636-FCA8-E4A3-EA9A-F2E9A649E93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705600" y="3862388"/>
            <a:ext cx="76200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8" name="Rectangle 194">
            <a:extLst>
              <a:ext uri="{FF2B5EF4-FFF2-40B4-BE49-F238E27FC236}">
                <a16:creationId xmlns:a16="http://schemas.microsoft.com/office/drawing/2014/main" id="{68D70889-BC93-E1C9-5C3D-33F54174546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705600" y="4038601"/>
            <a:ext cx="76200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9" name="Rectangle 195">
            <a:extLst>
              <a:ext uri="{FF2B5EF4-FFF2-40B4-BE49-F238E27FC236}">
                <a16:creationId xmlns:a16="http://schemas.microsoft.com/office/drawing/2014/main" id="{F60112ED-41C4-0B1B-6093-D1C89EA93A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81800" y="3733801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0" name="Rectangle 196">
            <a:extLst>
              <a:ext uri="{FF2B5EF4-FFF2-40B4-BE49-F238E27FC236}">
                <a16:creationId xmlns:a16="http://schemas.microsoft.com/office/drawing/2014/main" id="{004B6F3A-7177-1867-38D8-7FB8055CC3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29400" y="3762376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1" name="Rectangle 197">
            <a:extLst>
              <a:ext uri="{FF2B5EF4-FFF2-40B4-BE49-F238E27FC236}">
                <a16:creationId xmlns:a16="http://schemas.microsoft.com/office/drawing/2014/main" id="{2DB10754-D7D5-17AA-8C0E-C8A3DBFFA0B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81800" y="3457576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2" name="Rectangle 198">
            <a:extLst>
              <a:ext uri="{FF2B5EF4-FFF2-40B4-BE49-F238E27FC236}">
                <a16:creationId xmlns:a16="http://schemas.microsoft.com/office/drawing/2014/main" id="{7BDDA95F-71E6-6D2D-DCF0-29007457F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3276601"/>
            <a:ext cx="76200" cy="4429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3" name="Rectangle 199">
            <a:extLst>
              <a:ext uri="{FF2B5EF4-FFF2-40B4-BE49-F238E27FC236}">
                <a16:creationId xmlns:a16="http://schemas.microsoft.com/office/drawing/2014/main" id="{3AF96C32-6A66-0F2A-0786-2D306E787146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858000" y="4038601"/>
            <a:ext cx="76200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4" name="Rectangle 200">
            <a:extLst>
              <a:ext uri="{FF2B5EF4-FFF2-40B4-BE49-F238E27FC236}">
                <a16:creationId xmlns:a16="http://schemas.microsoft.com/office/drawing/2014/main" id="{8FD67932-EDA0-41C5-9638-130AF59098C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934200" y="3810001"/>
            <a:ext cx="76200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5" name="AutoShape 201">
            <a:extLst>
              <a:ext uri="{FF2B5EF4-FFF2-40B4-BE49-F238E27FC236}">
                <a16:creationId xmlns:a16="http://schemas.microsoft.com/office/drawing/2014/main" id="{67EA94E2-45AD-9F71-1361-09B09C87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6" name="Oval 202">
            <a:extLst>
              <a:ext uri="{FF2B5EF4-FFF2-40B4-BE49-F238E27FC236}">
                <a16:creationId xmlns:a16="http://schemas.microsoft.com/office/drawing/2014/main" id="{2468D5BA-D71C-63A9-C8C5-8A580689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7" name="Oval 203">
            <a:extLst>
              <a:ext uri="{FF2B5EF4-FFF2-40B4-BE49-F238E27FC236}">
                <a16:creationId xmlns:a16="http://schemas.microsoft.com/office/drawing/2014/main" id="{60D893A2-B1AA-BC27-CF30-0FBEB6816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8" name="Oval 204">
            <a:extLst>
              <a:ext uri="{FF2B5EF4-FFF2-40B4-BE49-F238E27FC236}">
                <a16:creationId xmlns:a16="http://schemas.microsoft.com/office/drawing/2014/main" id="{6B3B68BB-55E6-56DF-676C-63ABC244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9" name="Oval 205">
            <a:extLst>
              <a:ext uri="{FF2B5EF4-FFF2-40B4-BE49-F238E27FC236}">
                <a16:creationId xmlns:a16="http://schemas.microsoft.com/office/drawing/2014/main" id="{89557502-BBD2-F6A3-DA92-01E35A69D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0" name="Oval 206">
            <a:extLst>
              <a:ext uri="{FF2B5EF4-FFF2-40B4-BE49-F238E27FC236}">
                <a16:creationId xmlns:a16="http://schemas.microsoft.com/office/drawing/2014/main" id="{43344B1C-AA81-693B-E29F-4177BC6CB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1" name="Oval 207">
            <a:extLst>
              <a:ext uri="{FF2B5EF4-FFF2-40B4-BE49-F238E27FC236}">
                <a16:creationId xmlns:a16="http://schemas.microsoft.com/office/drawing/2014/main" id="{A947B51D-DC6F-4959-4562-452F71C2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2" name="Oval 208">
            <a:extLst>
              <a:ext uri="{FF2B5EF4-FFF2-40B4-BE49-F238E27FC236}">
                <a16:creationId xmlns:a16="http://schemas.microsoft.com/office/drawing/2014/main" id="{A54FC941-8376-C8B5-DF49-F6B16F83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3" name="Oval 209">
            <a:extLst>
              <a:ext uri="{FF2B5EF4-FFF2-40B4-BE49-F238E27FC236}">
                <a16:creationId xmlns:a16="http://schemas.microsoft.com/office/drawing/2014/main" id="{E3DE284C-D4FF-FCBC-B3AF-0F66D06D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4" name="Oval 210">
            <a:extLst>
              <a:ext uri="{FF2B5EF4-FFF2-40B4-BE49-F238E27FC236}">
                <a16:creationId xmlns:a16="http://schemas.microsoft.com/office/drawing/2014/main" id="{E1D6651D-B2AE-CB6E-1818-45B501235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5" name="Oval 211">
            <a:extLst>
              <a:ext uri="{FF2B5EF4-FFF2-40B4-BE49-F238E27FC236}">
                <a16:creationId xmlns:a16="http://schemas.microsoft.com/office/drawing/2014/main" id="{787B6324-760A-EB15-F571-24D0463DF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6" name="Oval 212">
            <a:extLst>
              <a:ext uri="{FF2B5EF4-FFF2-40B4-BE49-F238E27FC236}">
                <a16:creationId xmlns:a16="http://schemas.microsoft.com/office/drawing/2014/main" id="{CE57A7CE-D114-98A8-979D-1A9019E17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7" name="Oval 213">
            <a:extLst>
              <a:ext uri="{FF2B5EF4-FFF2-40B4-BE49-F238E27FC236}">
                <a16:creationId xmlns:a16="http://schemas.microsoft.com/office/drawing/2014/main" id="{F967588C-BE85-AA7B-AC68-FA030D4DD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8" name="Oval 214">
            <a:extLst>
              <a:ext uri="{FF2B5EF4-FFF2-40B4-BE49-F238E27FC236}">
                <a16:creationId xmlns:a16="http://schemas.microsoft.com/office/drawing/2014/main" id="{88B065DB-61B1-93B8-DB94-A85704751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9" name="Oval 215">
            <a:extLst>
              <a:ext uri="{FF2B5EF4-FFF2-40B4-BE49-F238E27FC236}">
                <a16:creationId xmlns:a16="http://schemas.microsoft.com/office/drawing/2014/main" id="{0643668A-AE12-A2FD-CB0E-B5592A3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0" name="Oval 216">
            <a:extLst>
              <a:ext uri="{FF2B5EF4-FFF2-40B4-BE49-F238E27FC236}">
                <a16:creationId xmlns:a16="http://schemas.microsoft.com/office/drawing/2014/main" id="{E92E0124-83CF-C8D1-4DE4-10EF198B4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1" name="Oval 217">
            <a:extLst>
              <a:ext uri="{FF2B5EF4-FFF2-40B4-BE49-F238E27FC236}">
                <a16:creationId xmlns:a16="http://schemas.microsoft.com/office/drawing/2014/main" id="{095498B1-C12A-02A5-88B6-B38C271A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2" name="Rectangle 218">
            <a:extLst>
              <a:ext uri="{FF2B5EF4-FFF2-40B4-BE49-F238E27FC236}">
                <a16:creationId xmlns:a16="http://schemas.microsoft.com/office/drawing/2014/main" id="{4B373420-7459-5C3F-4BB9-6C2509610B0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53238" y="3843339"/>
            <a:ext cx="76200" cy="104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3" name="Line 219">
            <a:extLst>
              <a:ext uri="{FF2B5EF4-FFF2-40B4-BE49-F238E27FC236}">
                <a16:creationId xmlns:a16="http://schemas.microsoft.com/office/drawing/2014/main" id="{39DDA506-CE74-D931-A1CC-CC302267F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288" y="3705225"/>
            <a:ext cx="3810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4" name="Line 220">
            <a:extLst>
              <a:ext uri="{FF2B5EF4-FFF2-40B4-BE49-F238E27FC236}">
                <a16:creationId xmlns:a16="http://schemas.microsoft.com/office/drawing/2014/main" id="{65681326-2C2B-E1CA-745D-A56F5323A6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05288" y="3690938"/>
            <a:ext cx="3810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85" name="AutoShape 221">
            <a:extLst>
              <a:ext uri="{FF2B5EF4-FFF2-40B4-BE49-F238E27FC236}">
                <a16:creationId xmlns:a16="http://schemas.microsoft.com/office/drawing/2014/main" id="{4BE15436-5210-7972-A2D3-39282E116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152400" cy="533400"/>
          </a:xfrm>
          <a:prstGeom prst="downArrow">
            <a:avLst>
              <a:gd name="adj1" fmla="val 50000"/>
              <a:gd name="adj2" fmla="val 8750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86" name="Picture 222">
            <a:extLst>
              <a:ext uri="{FF2B5EF4-FFF2-40B4-BE49-F238E27FC236}">
                <a16:creationId xmlns:a16="http://schemas.microsoft.com/office/drawing/2014/main" id="{B53453BC-9742-CD2E-EDF1-F35C214B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2743201"/>
            <a:ext cx="1668463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87" name="AutoShape 223">
            <a:extLst>
              <a:ext uri="{FF2B5EF4-FFF2-40B4-BE49-F238E27FC236}">
                <a16:creationId xmlns:a16="http://schemas.microsoft.com/office/drawing/2014/main" id="{01876E12-80BD-E9C0-2420-335AA029A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867400"/>
            <a:ext cx="152400" cy="457200"/>
          </a:xfrm>
          <a:prstGeom prst="upArrow">
            <a:avLst>
              <a:gd name="adj1" fmla="val 50000"/>
              <a:gd name="adj2" fmla="val 7500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88" name="Picture 224">
            <a:extLst>
              <a:ext uri="{FF2B5EF4-FFF2-40B4-BE49-F238E27FC236}">
                <a16:creationId xmlns:a16="http://schemas.microsoft.com/office/drawing/2014/main" id="{64662311-DF4E-3262-7B98-BCFCDABB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5410201"/>
            <a:ext cx="1660525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9" name="Picture 225">
            <a:extLst>
              <a:ext uri="{FF2B5EF4-FFF2-40B4-BE49-F238E27FC236}">
                <a16:creationId xmlns:a16="http://schemas.microsoft.com/office/drawing/2014/main" id="{8F3ACB7A-5689-DBAF-BD1A-79E896E5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6400801"/>
            <a:ext cx="47307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90" name="Oval 226">
            <a:extLst>
              <a:ext uri="{FF2B5EF4-FFF2-40B4-BE49-F238E27FC236}">
                <a16:creationId xmlns:a16="http://schemas.microsoft.com/office/drawing/2014/main" id="{1E7BD34B-5C52-83C4-1739-A7FFBA1E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810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91" name="Picture 227">
            <a:extLst>
              <a:ext uri="{FF2B5EF4-FFF2-40B4-BE49-F238E27FC236}">
                <a16:creationId xmlns:a16="http://schemas.microsoft.com/office/drawing/2014/main" id="{5E203CBE-1D16-EB25-B556-F2C56DA2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2590800"/>
            <a:ext cx="16224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5E792F-1E35-9DD9-54A8-6662DEBD43D1}"/>
              </a:ext>
            </a:extLst>
          </p:cNvPr>
          <p:cNvSpPr/>
          <p:nvPr/>
        </p:nvSpPr>
        <p:spPr>
          <a:xfrm rot="20449679">
            <a:off x="5173664" y="1981201"/>
            <a:ext cx="2587625" cy="3878263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4F8B880-FF35-CBE1-8D41-457F49388B35}"/>
              </a:ext>
            </a:extLst>
          </p:cNvPr>
          <p:cNvSpPr/>
          <p:nvPr/>
        </p:nvSpPr>
        <p:spPr>
          <a:xfrm>
            <a:off x="5867400" y="887413"/>
            <a:ext cx="457200" cy="990600"/>
          </a:xfrm>
          <a:prstGeom prst="downArrow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A55ABF-C569-ECED-6709-C219FEE0DE39}"/>
              </a:ext>
            </a:extLst>
          </p:cNvPr>
          <p:cNvSpPr/>
          <p:nvPr/>
        </p:nvSpPr>
        <p:spPr>
          <a:xfrm>
            <a:off x="5059364" y="133350"/>
            <a:ext cx="1844675" cy="604838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Step-by-Step Guide to Creating Physical PID Controllers in Python">
            <a:extLst>
              <a:ext uri="{FF2B5EF4-FFF2-40B4-BE49-F238E27FC236}">
                <a16:creationId xmlns:a16="http://schemas.microsoft.com/office/drawing/2014/main" id="{0DBD2814-16C5-9A67-2752-B07F0DFD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91" y="1998958"/>
            <a:ext cx="4590320" cy="211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1580F-2C95-651A-F5BF-5F038BA1C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/>
          <a:stretch/>
        </p:blipFill>
        <p:spPr>
          <a:xfrm>
            <a:off x="7437630" y="4838231"/>
            <a:ext cx="3513523" cy="1535983"/>
          </a:xfrm>
          <a:prstGeom prst="rect">
            <a:avLst/>
          </a:prstGeom>
        </p:spPr>
      </p:pic>
      <p:pic>
        <p:nvPicPr>
          <p:cNvPr id="2056" name="Picture 8" descr="Using Simple PID Controllers to Prevent and Mitigate Faults in Scientific  Workflows">
            <a:extLst>
              <a:ext uri="{FF2B5EF4-FFF2-40B4-BE49-F238E27FC236}">
                <a16:creationId xmlns:a16="http://schemas.microsoft.com/office/drawing/2014/main" id="{77A3BEB0-5766-E211-E1CC-0B5377F54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b="10526"/>
          <a:stretch/>
        </p:blipFill>
        <p:spPr bwMode="auto">
          <a:xfrm>
            <a:off x="4300778" y="1212789"/>
            <a:ext cx="2188037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d Control Basics In Detail : Part 2 - The Automization">
            <a:extLst>
              <a:ext uri="{FF2B5EF4-FFF2-40B4-BE49-F238E27FC236}">
                <a16:creationId xmlns:a16="http://schemas.microsoft.com/office/drawing/2014/main" id="{EA1045F1-C546-18AB-6789-EC2EA739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02" y="644493"/>
            <a:ext cx="3216522" cy="241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7892F-97B2-AA0D-434E-59E2B7A7F1DA}"/>
              </a:ext>
            </a:extLst>
          </p:cNvPr>
          <p:cNvSpPr txBox="1"/>
          <p:nvPr/>
        </p:nvSpPr>
        <p:spPr>
          <a:xfrm>
            <a:off x="7118647" y="367469"/>
            <a:ext cx="350377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Understanding the PID Controls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45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CC107-DE5C-A7D2-FB24-8CFDCAAC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08" y="3429000"/>
            <a:ext cx="3343275" cy="2557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D8E58-E1EA-2BFA-7BEB-01AAF9EB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7" y="3369179"/>
            <a:ext cx="3395052" cy="2557606"/>
          </a:xfrm>
          <a:prstGeom prst="rect">
            <a:avLst/>
          </a:prstGeom>
        </p:spPr>
      </p:pic>
      <p:pic>
        <p:nvPicPr>
          <p:cNvPr id="3074" name="Picture 2" descr="Construction of Root Locus">
            <a:extLst>
              <a:ext uri="{FF2B5EF4-FFF2-40B4-BE49-F238E27FC236}">
                <a16:creationId xmlns:a16="http://schemas.microsoft.com/office/drawing/2014/main" id="{6A6DD425-8A7D-4595-FC45-01FC020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68" y="843364"/>
            <a:ext cx="3125684" cy="21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425039-A628-F7C8-EE34-16DE2A5D9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895" y="220172"/>
            <a:ext cx="4643438" cy="3371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B26AC8-FCF1-1750-345D-345D9360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620" y="4315830"/>
            <a:ext cx="3028950" cy="2321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A0FE1-BDDC-6EF6-2B27-EEA364516714}"/>
              </a:ext>
            </a:extLst>
          </p:cNvPr>
          <p:cNvSpPr txBox="1"/>
          <p:nvPr/>
        </p:nvSpPr>
        <p:spPr>
          <a:xfrm>
            <a:off x="4535233" y="368141"/>
            <a:ext cx="231882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Evaluating Controllers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0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PID Controller And How It Works? - PLCynergy">
            <a:extLst>
              <a:ext uri="{FF2B5EF4-FFF2-40B4-BE49-F238E27FC236}">
                <a16:creationId xmlns:a16="http://schemas.microsoft.com/office/drawing/2014/main" id="{57015666-E0A4-4D87-DF29-1B8883936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11" y="1108387"/>
            <a:ext cx="3523231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43E5-749C-E394-0C9F-54426484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91" y="963809"/>
            <a:ext cx="2914650" cy="2165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50BD1-9CA8-5A53-3FCF-1C0180D5F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" t="10448" r="589"/>
          <a:stretch/>
        </p:blipFill>
        <p:spPr>
          <a:xfrm>
            <a:off x="6361682" y="3222937"/>
            <a:ext cx="3730069" cy="2620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C2CB9-FBEB-1E8D-3FA6-A0734794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11" y="3773669"/>
            <a:ext cx="3034217" cy="1830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B9E4A6-5062-3F0D-D99F-A4C44F75B8F8}"/>
              </a:ext>
            </a:extLst>
          </p:cNvPr>
          <p:cNvSpPr txBox="1"/>
          <p:nvPr/>
        </p:nvSpPr>
        <p:spPr>
          <a:xfrm>
            <a:off x="615297" y="367469"/>
            <a:ext cx="277738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Few Industrial 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51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1513C-E4FE-CA4D-9828-2EE5E12E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98056"/>
            <a:ext cx="3200400" cy="3850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4A438-038A-4978-E766-7891896A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13" y="3827165"/>
            <a:ext cx="3600450" cy="206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BBAA6-FDB2-E31E-94C4-75F6AC873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14" y="1098058"/>
            <a:ext cx="3236503" cy="286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500D4F-1D4E-FD66-AFB5-C9FEFFD00E58}"/>
              </a:ext>
            </a:extLst>
          </p:cNvPr>
          <p:cNvSpPr txBox="1"/>
          <p:nvPr/>
        </p:nvSpPr>
        <p:spPr>
          <a:xfrm>
            <a:off x="615297" y="367469"/>
            <a:ext cx="277738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Few Industrial 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5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3B6-4612-DA3A-0C28-98C1FEEE7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" t="5883" r="3922" b="3922"/>
          <a:stretch/>
        </p:blipFill>
        <p:spPr>
          <a:xfrm>
            <a:off x="2868877" y="3577722"/>
            <a:ext cx="2330777" cy="2233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68730-EB9B-E079-BC44-752CD933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71" y="1019517"/>
            <a:ext cx="5123628" cy="225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D7DF1-EE83-C926-04BD-5D47F9F8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061" y="3241988"/>
            <a:ext cx="4184107" cy="2569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C3019-80DC-4071-0368-55238380A14D}"/>
              </a:ext>
            </a:extLst>
          </p:cNvPr>
          <p:cNvSpPr txBox="1"/>
          <p:nvPr/>
        </p:nvSpPr>
        <p:spPr>
          <a:xfrm>
            <a:off x="8528703" y="444381"/>
            <a:ext cx="277738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Few Industrial 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82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9B7B36-48C9-F250-7BD9-875BD796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96" y="3512274"/>
            <a:ext cx="3086100" cy="2635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5C4D4-3BFF-B6F4-5ECA-0C9415E7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34" y="923481"/>
            <a:ext cx="5143500" cy="1774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E6BF8D-B375-38AA-0662-21B3E1FE8C01}"/>
              </a:ext>
            </a:extLst>
          </p:cNvPr>
          <p:cNvSpPr txBox="1"/>
          <p:nvPr/>
        </p:nvSpPr>
        <p:spPr>
          <a:xfrm>
            <a:off x="8161234" y="376015"/>
            <a:ext cx="347813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Implementation in Digital Domain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0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03830-06E4-8DB7-20F0-5524C26F00D1}"/>
              </a:ext>
            </a:extLst>
          </p:cNvPr>
          <p:cNvSpPr txBox="1"/>
          <p:nvPr/>
        </p:nvSpPr>
        <p:spPr>
          <a:xfrm>
            <a:off x="3148302" y="2563739"/>
            <a:ext cx="5895396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Introduction to Non-Linear Estimation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147001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263</Words>
  <Application>Microsoft Office PowerPoint</Application>
  <PresentationFormat>Widescreen</PresentationFormat>
  <Paragraphs>56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Roboto</vt:lpstr>
      <vt:lpstr>Default Design</vt:lpstr>
      <vt:lpstr>1_Default Design</vt:lpstr>
      <vt:lpstr>4_Default Design</vt:lpstr>
      <vt:lpstr>3_Default Design</vt:lpstr>
      <vt:lpstr>2_Office Theme</vt:lpstr>
      <vt:lpstr>2_Default Design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 Carlo Methods</vt:lpstr>
      <vt:lpstr>PowerPoint Presentation</vt:lpstr>
      <vt:lpstr>Bayesian Filtering/Estimation for Non-Linear Systems with  Non-Gaussian Process &amp; Measurement Uncertainties</vt:lpstr>
      <vt:lpstr>Components in a Bayesian Approach</vt:lpstr>
      <vt:lpstr>Particle Filtering --- Similar Recursions, but with a Difference</vt:lpstr>
      <vt:lpstr>Propagating from (k-1) to (k) to (k+1)</vt:lpstr>
      <vt:lpstr>PowerPoint Presentation</vt:lpstr>
      <vt:lpstr>PowerPoint Presentation</vt:lpstr>
      <vt:lpstr>PowerPoint Presentation</vt:lpstr>
      <vt:lpstr>PowerPoint Presentation</vt:lpstr>
      <vt:lpstr>Sequential Importance Re-sampling/Particle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Filtering : A Road Map for State Estimation</dc:title>
  <dc:creator>GITAA</dc:creator>
  <cp:lastModifiedBy>GITAA</cp:lastModifiedBy>
  <cp:revision>31</cp:revision>
  <dcterms:created xsi:type="dcterms:W3CDTF">2023-05-16T10:31:48Z</dcterms:created>
  <dcterms:modified xsi:type="dcterms:W3CDTF">2023-06-02T05:09:28Z</dcterms:modified>
</cp:coreProperties>
</file>